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79" r:id="rId4"/>
    <p:sldId id="317" r:id="rId5"/>
    <p:sldId id="268" r:id="rId6"/>
    <p:sldId id="267" r:id="rId7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DF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styl.</a:t>
            </a: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styly předlohy textu.</a:t>
            </a: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styl.</a:t>
            </a: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styly předlohy textu.</a:t>
            </a: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styly předlohy textu.</a:t>
            </a: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styly předlohy textu.</a:t>
            </a: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styl.</a:t>
            </a: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styly předlohy textu.</a:t>
            </a: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styly předlohy textu.</a:t>
            </a: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styly předlohy textu.</a:t>
            </a: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styly předlohy textu.</a:t>
            </a: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styly předlohy textu.</a:t>
            </a: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styl.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 předlohy.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styl.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styl.</a:t>
            </a: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styly předlohy textu.</a:t>
            </a: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 předlohy.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Nadpis, 2 malé a 1 velký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styl.</a:t>
            </a: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styly předlohy textu.</a:t>
            </a: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styly předlohy textu.</a:t>
            </a: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styl.</a:t>
            </a: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styly předlohy textu.</a:t>
            </a: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styly předlohy textu.</a:t>
            </a: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styl.</a:t>
            </a: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styly předlohy textu.</a:t>
            </a: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styly předlohy textu.</a:t>
            </a: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/>
          <p:nvPr/>
        </p:nvPicPr>
        <p:blipFill rotWithShape="1">
          <a:blip r:embed="rId14"/>
          <a:srcRect t="92952"/>
          <a:stretch/>
        </p:blipFill>
        <p:spPr>
          <a:xfrm>
            <a:off x="0" y="6388100"/>
            <a:ext cx="9175680" cy="485020"/>
          </a:xfrm>
          <a:prstGeom prst="rect">
            <a:avLst/>
          </a:prstGeom>
          <a:ln>
            <a:noFill/>
          </a:ln>
        </p:spPr>
      </p:pic>
      <p:pic>
        <p:nvPicPr>
          <p:cNvPr id="1026" name="Picture 2" descr="C:\Users\helena.druzbikova\Desktop\UP CR + zamestnanost + IPS rgb.jp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277100" cy="126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73400" y="1511300"/>
            <a:ext cx="8228880" cy="7957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73400" y="241118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Obrázek 38"/>
          <p:cNvPicPr/>
          <p:nvPr/>
        </p:nvPicPr>
        <p:blipFill rotWithShape="1">
          <a:blip r:embed="rId14"/>
          <a:srcRect t="92982"/>
          <a:stretch/>
        </p:blipFill>
        <p:spPr>
          <a:xfrm>
            <a:off x="3600" y="6375400"/>
            <a:ext cx="9135720" cy="481160"/>
          </a:xfrm>
          <a:prstGeom prst="rect">
            <a:avLst/>
          </a:prstGeom>
          <a:ln>
            <a:noFill/>
          </a:ln>
        </p:spPr>
      </p:pic>
      <p:pic>
        <p:nvPicPr>
          <p:cNvPr id="2050" name="Picture 2" descr="C:\Users\helena.druzbikova\Desktop\UP CR + zamestnanost + IPS rgb.jp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" y="-2"/>
            <a:ext cx="7277100" cy="126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6840" y="1397000"/>
            <a:ext cx="8229240" cy="939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6840" y="23981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lenka.himerova@uradprace.cz" TargetMode="External"/><Relationship Id="rId2" Type="http://schemas.openxmlformats.org/officeDocument/2006/relationships/hyperlink" Target="mailto:blanka.bilova@uradprace.cz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Veronika.kovalcikova@uradprace.cz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721440" y="1379648"/>
            <a:ext cx="7771320" cy="2993309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cs-CZ" sz="44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Úřad práce ČR</a:t>
            </a:r>
          </a:p>
          <a:p>
            <a:pPr algn="ctr">
              <a:lnSpc>
                <a:spcPct val="100000"/>
              </a:lnSpc>
            </a:pPr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Informační a poradenské středisko pro volbu a změnu povolání (IPS)</a:t>
            </a:r>
          </a:p>
        </p:txBody>
      </p:sp>
      <p:sp>
        <p:nvSpPr>
          <p:cNvPr id="118" name="CustomShape 2"/>
          <p:cNvSpPr/>
          <p:nvPr/>
        </p:nvSpPr>
        <p:spPr>
          <a:xfrm>
            <a:off x="684360" y="4976640"/>
            <a:ext cx="7774560" cy="575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lang="cs-CZ" sz="2600" b="1" strike="noStrike" spc="-1" dirty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2022</a:t>
            </a:r>
            <a:endParaRPr lang="cs-CZ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CustomShape 3"/>
          <p:cNvSpPr/>
          <p:nvPr/>
        </p:nvSpPr>
        <p:spPr>
          <a:xfrm>
            <a:off x="826920" y="5843520"/>
            <a:ext cx="7560360" cy="317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Veronika Kovalčíková - Blanka Bilová - Lenka Himerová</a:t>
            </a:r>
            <a:endParaRPr lang="cs-CZ" sz="15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2046669" y="965506"/>
            <a:ext cx="6623640" cy="1006417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6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310636" y="1187956"/>
            <a:ext cx="8730761" cy="4844561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Informační poradenské středisko pro volbu povolání (IPS)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</a:rPr>
              <a:t>Individuální i skupinové kariérové poradenství pro: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uchazeče o zaměstnání a zájemce o zaměstnání evidované na Úřadu práce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žáky základních škol a jejich rodiče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studenty středních škol, studenty vyšších odborných škol a vysokých škol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další zájemce o vzdělávání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jiné fyzické nebo právnické osoby (školy, zaměstnavatelé)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8280" marR="0" lvl="1" indent="0" algn="l" defTabSz="914400" rtl="0" eaLnBrk="1" fontAlgn="auto" latinLnBrk="0" hangingPunct="1">
              <a:lnSpc>
                <a:spcPct val="10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1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423625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2046669" y="965506"/>
            <a:ext cx="6623640" cy="1006417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6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310636" y="1187956"/>
            <a:ext cx="8730761" cy="4844561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 NABÍZÍ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Databázi SŠ, VOŠ, VŠ, informace k oborům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2000" dirty="0">
                <a:solidFill>
                  <a:prstClr val="black"/>
                </a:solidFill>
                <a:latin typeface="Arial"/>
              </a:rPr>
              <a:t>IPS se podílí na tvorbě 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Atlasu školství – střední školy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Popisy povolání (</a:t>
            </a:r>
            <a:r>
              <a:rPr kumimoji="0" 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profesiogramy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Propagační letáky středních a vyšších odborných škol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Testovací program pro volbu povolání na PC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Pomoc při sestavování životopisu, motivačního dopisu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8280" marR="0" lvl="1" indent="0" algn="l" defTabSz="914400" rtl="0" eaLnBrk="1" fontAlgn="auto" latinLnBrk="0" hangingPunct="1">
              <a:lnSpc>
                <a:spcPct val="10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1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571996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1267385" y="1399308"/>
            <a:ext cx="6623640" cy="1006417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/>
            <a:r>
              <a:rPr lang="cs-CZ" sz="28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Kontakt pro individuální a skupinové poradenství v Brně-městě</a:t>
            </a:r>
          </a:p>
        </p:txBody>
      </p:sp>
      <p:sp>
        <p:nvSpPr>
          <p:cNvPr id="121" name="CustomShape 2"/>
          <p:cNvSpPr/>
          <p:nvPr/>
        </p:nvSpPr>
        <p:spPr>
          <a:xfrm>
            <a:off x="684360" y="2921830"/>
            <a:ext cx="8134920" cy="335413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cs-CZ" sz="2400" dirty="0"/>
              <a:t>Ing. Blanka Bilová</a:t>
            </a:r>
          </a:p>
          <a:p>
            <a:r>
              <a:rPr lang="cs-CZ" sz="2400" dirty="0">
                <a:hlinkClick r:id="rId2"/>
              </a:rPr>
              <a:t>blanka.bilova@uradprace.cz</a:t>
            </a:r>
            <a:endParaRPr lang="cs-CZ" sz="2400" dirty="0"/>
          </a:p>
          <a:p>
            <a:r>
              <a:rPr lang="cs-CZ" sz="2400" dirty="0"/>
              <a:t>950 104 450</a:t>
            </a:r>
          </a:p>
          <a:p>
            <a:endParaRPr lang="cs-CZ" sz="2400" dirty="0"/>
          </a:p>
          <a:p>
            <a:r>
              <a:rPr lang="cs-CZ" sz="2400" dirty="0"/>
              <a:t>Mgr. Lenka </a:t>
            </a:r>
            <a:r>
              <a:rPr lang="cs-CZ" sz="2400" dirty="0" err="1"/>
              <a:t>Himerová</a:t>
            </a:r>
            <a:endParaRPr lang="cs-CZ" sz="2400" dirty="0"/>
          </a:p>
          <a:p>
            <a:r>
              <a:rPr lang="cs-CZ" sz="2400" dirty="0">
                <a:hlinkClick r:id="rId3"/>
              </a:rPr>
              <a:t>lenka.himerova@uradprace.cz</a:t>
            </a:r>
            <a:endParaRPr lang="cs-CZ" sz="2400" dirty="0"/>
          </a:p>
          <a:p>
            <a:r>
              <a:rPr lang="cs-CZ" sz="2400" dirty="0"/>
              <a:t>950 104 463</a:t>
            </a:r>
          </a:p>
        </p:txBody>
      </p:sp>
    </p:spTree>
    <p:extLst>
      <p:ext uri="{BB962C8B-B14F-4D97-AF65-F5344CB8AC3E}">
        <p14:creationId xmlns:p14="http://schemas.microsoft.com/office/powerpoint/2010/main" val="338038793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1267385" y="2695448"/>
            <a:ext cx="6623640" cy="1006417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36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Děkujeme za pozornost</a:t>
            </a:r>
            <a:endParaRPr lang="cs-CZ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8E8A2DC-34B3-4524-87C0-DFD559CF9E61}"/>
              </a:ext>
            </a:extLst>
          </p:cNvPr>
          <p:cNvSpPr txBox="1"/>
          <p:nvPr/>
        </p:nvSpPr>
        <p:spPr>
          <a:xfrm>
            <a:off x="363985" y="4375596"/>
            <a:ext cx="54597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Mgr. Veronika Kovalčíková</a:t>
            </a:r>
          </a:p>
          <a:p>
            <a:r>
              <a:rPr lang="cs-CZ" sz="2400" dirty="0">
                <a:hlinkClick r:id="rId2"/>
              </a:rPr>
              <a:t>veronika.kovalcikova@uradprace.cz</a:t>
            </a:r>
            <a:endParaRPr lang="cs-CZ" sz="2400" dirty="0"/>
          </a:p>
          <a:p>
            <a:r>
              <a:rPr lang="cs-CZ" sz="2400" dirty="0"/>
              <a:t>950 104 127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D2B9660-EAF0-4EF8-91E3-9E1F02BF44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2439" y="6168470"/>
            <a:ext cx="6626225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5E7E5601-65CF-44C7-808F-20EDDDE756FD}"/>
              </a:ext>
            </a:extLst>
          </p:cNvPr>
          <p:cNvSpPr txBox="1"/>
          <p:nvPr/>
        </p:nvSpPr>
        <p:spPr>
          <a:xfrm>
            <a:off x="241963" y="5911102"/>
            <a:ext cx="905522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/>
              <a:t>„</a:t>
            </a:r>
            <a:r>
              <a:rPr lang="cs-CZ" sz="800" b="1" dirty="0"/>
              <a:t>PODPORA INFORMAČNÍCH A PORADENSKÝCH STŘEDISEK ÚŘADU PRÁCE ČR“ (PIPS)</a:t>
            </a:r>
          </a:p>
          <a:p>
            <a:r>
              <a:rPr lang="cs-CZ" sz="800" b="1" dirty="0"/>
              <a:t> registrační číslo: CZ.03.1.54/0.0/0.0/15_011/0004218</a:t>
            </a:r>
          </a:p>
        </p:txBody>
      </p:sp>
    </p:spTree>
    <p:extLst>
      <p:ext uri="{BB962C8B-B14F-4D97-AF65-F5344CB8AC3E}">
        <p14:creationId xmlns:p14="http://schemas.microsoft.com/office/powerpoint/2010/main" val="396761296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zentace ÚP Č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 ÚP ČR" id="{E44DE6FB-8ED9-46C4-A530-C5A03058CAD4}" vid="{F64C70CE-AC8A-4775-A1B3-3960B458CE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 ÚP ČR" id="{E44DE6FB-8ED9-46C4-A530-C5A03058CAD4}" vid="{0D34BBEB-55D4-400C-9000-79EB9745BE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ÚP ČR</Template>
  <TotalTime>1311</TotalTime>
  <Words>203</Words>
  <Application>Microsoft Office PowerPoint</Application>
  <PresentationFormat>Předvádění na obrazovce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Symbol</vt:lpstr>
      <vt:lpstr>Wingdings</vt:lpstr>
      <vt:lpstr>prezentace ÚP ČR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MPSV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Zmeskalz</dc:creator>
  <cp:lastModifiedBy>Kovalčíková Veronika Mgr. (UPB-KRP)</cp:lastModifiedBy>
  <cp:revision>46</cp:revision>
  <dcterms:created xsi:type="dcterms:W3CDTF">2018-05-02T06:44:29Z</dcterms:created>
  <dcterms:modified xsi:type="dcterms:W3CDTF">2022-09-22T11:46:21Z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HP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Předvádění na obrazovce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4</vt:i4>
  </property>
</Properties>
</file>