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8" r:id="rId2"/>
    <p:sldId id="259" r:id="rId3"/>
    <p:sldId id="322" r:id="rId4"/>
    <p:sldId id="304" r:id="rId5"/>
    <p:sldId id="305" r:id="rId6"/>
    <p:sldId id="317" r:id="rId7"/>
    <p:sldId id="333" r:id="rId8"/>
    <p:sldId id="318" r:id="rId9"/>
    <p:sldId id="323" r:id="rId10"/>
    <p:sldId id="321" r:id="rId11"/>
    <p:sldId id="326" r:id="rId12"/>
    <p:sldId id="312" r:id="rId13"/>
    <p:sldId id="327" r:id="rId14"/>
    <p:sldId id="310" r:id="rId15"/>
    <p:sldId id="316" r:id="rId16"/>
    <p:sldId id="328" r:id="rId17"/>
    <p:sldId id="329" r:id="rId18"/>
    <p:sldId id="330" r:id="rId19"/>
    <p:sldId id="331" r:id="rId20"/>
    <p:sldId id="332" r:id="rId21"/>
    <p:sldId id="313" r:id="rId22"/>
    <p:sldId id="314" r:id="rId23"/>
  </p:sldIdLst>
  <p:sldSz cx="12192000" cy="6858000"/>
  <p:notesSz cx="7010400" cy="9296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4FD"/>
    <a:srgbClr val="1D34FE"/>
    <a:srgbClr val="FF5172"/>
    <a:srgbClr val="FB52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04618B-CC89-40DD-9CC0-81633681C57D}" v="4" dt="2022-10-01T19:27:37.5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121" d="100"/>
          <a:sy n="121" d="100"/>
        </p:scale>
        <p:origin x="502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ubauerová Simona" userId="dfd69098-3330-475b-a628-6de06ff3c545" providerId="ADAL" clId="{6D04618B-CC89-40DD-9CC0-81633681C57D}"/>
    <pc:docChg chg="undo redo custSel addSld delSld modSld">
      <pc:chgData name="Neubauerová Simona" userId="dfd69098-3330-475b-a628-6de06ff3c545" providerId="ADAL" clId="{6D04618B-CC89-40DD-9CC0-81633681C57D}" dt="2022-10-02T16:34:00.061" v="2185" actId="20577"/>
      <pc:docMkLst>
        <pc:docMk/>
      </pc:docMkLst>
      <pc:sldChg chg="modSp mod">
        <pc:chgData name="Neubauerová Simona" userId="dfd69098-3330-475b-a628-6de06ff3c545" providerId="ADAL" clId="{6D04618B-CC89-40DD-9CC0-81633681C57D}" dt="2022-10-02T15:53:25.711" v="1625" actId="14100"/>
        <pc:sldMkLst>
          <pc:docMk/>
          <pc:sldMk cId="3429556393" sldId="258"/>
        </pc:sldMkLst>
        <pc:spChg chg="mod">
          <ac:chgData name="Neubauerová Simona" userId="dfd69098-3330-475b-a628-6de06ff3c545" providerId="ADAL" clId="{6D04618B-CC89-40DD-9CC0-81633681C57D}" dt="2022-10-02T15:53:25.711" v="1625" actId="14100"/>
          <ac:spMkLst>
            <pc:docMk/>
            <pc:sldMk cId="3429556393" sldId="258"/>
            <ac:spMk id="3" creationId="{54F81AD1-9B0B-4911-8D0B-8FEF17466035}"/>
          </ac:spMkLst>
        </pc:spChg>
        <pc:spChg chg="mod">
          <ac:chgData name="Neubauerová Simona" userId="dfd69098-3330-475b-a628-6de06ff3c545" providerId="ADAL" clId="{6D04618B-CC89-40DD-9CC0-81633681C57D}" dt="2022-10-01T18:55:53.751" v="39" actId="20577"/>
          <ac:spMkLst>
            <pc:docMk/>
            <pc:sldMk cId="3429556393" sldId="258"/>
            <ac:spMk id="5" creationId="{DD5CE997-45E9-446E-9A54-5FD1B09A5C33}"/>
          </ac:spMkLst>
        </pc:spChg>
      </pc:sldChg>
      <pc:sldChg chg="modSp mod">
        <pc:chgData name="Neubauerová Simona" userId="dfd69098-3330-475b-a628-6de06ff3c545" providerId="ADAL" clId="{6D04618B-CC89-40DD-9CC0-81633681C57D}" dt="2022-10-01T19:13:27.171" v="577" actId="207"/>
        <pc:sldMkLst>
          <pc:docMk/>
          <pc:sldMk cId="2319281368" sldId="259"/>
        </pc:sldMkLst>
        <pc:spChg chg="mod">
          <ac:chgData name="Neubauerová Simona" userId="dfd69098-3330-475b-a628-6de06ff3c545" providerId="ADAL" clId="{6D04618B-CC89-40DD-9CC0-81633681C57D}" dt="2022-10-01T19:13:27.171" v="577" actId="207"/>
          <ac:spMkLst>
            <pc:docMk/>
            <pc:sldMk cId="2319281368" sldId="259"/>
            <ac:spMk id="3" creationId="{2162E06C-E77E-4C77-A3DC-ADB78CE7DD1D}"/>
          </ac:spMkLst>
        </pc:spChg>
      </pc:sldChg>
      <pc:sldChg chg="modSp mod">
        <pc:chgData name="Neubauerová Simona" userId="dfd69098-3330-475b-a628-6de06ff3c545" providerId="ADAL" clId="{6D04618B-CC89-40DD-9CC0-81633681C57D}" dt="2022-10-01T18:58:59.376" v="258" actId="5793"/>
        <pc:sldMkLst>
          <pc:docMk/>
          <pc:sldMk cId="1066460300" sldId="304"/>
        </pc:sldMkLst>
        <pc:spChg chg="mod">
          <ac:chgData name="Neubauerová Simona" userId="dfd69098-3330-475b-a628-6de06ff3c545" providerId="ADAL" clId="{6D04618B-CC89-40DD-9CC0-81633681C57D}" dt="2022-10-01T18:58:59.376" v="258" actId="5793"/>
          <ac:spMkLst>
            <pc:docMk/>
            <pc:sldMk cId="1066460300" sldId="304"/>
            <ac:spMk id="3" creationId="{2162E06C-E77E-4C77-A3DC-ADB78CE7DD1D}"/>
          </ac:spMkLst>
        </pc:spChg>
      </pc:sldChg>
      <pc:sldChg chg="modSp mod">
        <pc:chgData name="Neubauerová Simona" userId="dfd69098-3330-475b-a628-6de06ff3c545" providerId="ADAL" clId="{6D04618B-CC89-40DD-9CC0-81633681C57D}" dt="2022-10-01T18:59:31.782" v="263" actId="20577"/>
        <pc:sldMkLst>
          <pc:docMk/>
          <pc:sldMk cId="1182386974" sldId="305"/>
        </pc:sldMkLst>
        <pc:spChg chg="mod">
          <ac:chgData name="Neubauerová Simona" userId="dfd69098-3330-475b-a628-6de06ff3c545" providerId="ADAL" clId="{6D04618B-CC89-40DD-9CC0-81633681C57D}" dt="2022-10-01T18:59:31.782" v="263" actId="20577"/>
          <ac:spMkLst>
            <pc:docMk/>
            <pc:sldMk cId="1182386974" sldId="305"/>
            <ac:spMk id="3" creationId="{2162E06C-E77E-4C77-A3DC-ADB78CE7DD1D}"/>
          </ac:spMkLst>
        </pc:spChg>
      </pc:sldChg>
      <pc:sldChg chg="modSp mod">
        <pc:chgData name="Neubauerová Simona" userId="dfd69098-3330-475b-a628-6de06ff3c545" providerId="ADAL" clId="{6D04618B-CC89-40DD-9CC0-81633681C57D}" dt="2022-10-02T16:34:00.061" v="2185" actId="20577"/>
        <pc:sldMkLst>
          <pc:docMk/>
          <pc:sldMk cId="1015102943" sldId="310"/>
        </pc:sldMkLst>
        <pc:spChg chg="mod">
          <ac:chgData name="Neubauerová Simona" userId="dfd69098-3330-475b-a628-6de06ff3c545" providerId="ADAL" clId="{6D04618B-CC89-40DD-9CC0-81633681C57D}" dt="2022-10-02T16:34:00.061" v="2185" actId="20577"/>
          <ac:spMkLst>
            <pc:docMk/>
            <pc:sldMk cId="1015102943" sldId="310"/>
            <ac:spMk id="3" creationId="{2162E06C-E77E-4C77-A3DC-ADB78CE7DD1D}"/>
          </ac:spMkLst>
        </pc:spChg>
      </pc:sldChg>
      <pc:sldChg chg="add del">
        <pc:chgData name="Neubauerová Simona" userId="dfd69098-3330-475b-a628-6de06ff3c545" providerId="ADAL" clId="{6D04618B-CC89-40DD-9CC0-81633681C57D}" dt="2022-10-01T19:21:16.528" v="775" actId="2696"/>
        <pc:sldMkLst>
          <pc:docMk/>
          <pc:sldMk cId="286983477" sldId="311"/>
        </pc:sldMkLst>
      </pc:sldChg>
      <pc:sldChg chg="modSp mod">
        <pc:chgData name="Neubauerová Simona" userId="dfd69098-3330-475b-a628-6de06ff3c545" providerId="ADAL" clId="{6D04618B-CC89-40DD-9CC0-81633681C57D}" dt="2022-10-01T19:22:47.010" v="857" actId="20577"/>
        <pc:sldMkLst>
          <pc:docMk/>
          <pc:sldMk cId="645884297" sldId="312"/>
        </pc:sldMkLst>
        <pc:spChg chg="mod">
          <ac:chgData name="Neubauerová Simona" userId="dfd69098-3330-475b-a628-6de06ff3c545" providerId="ADAL" clId="{6D04618B-CC89-40DD-9CC0-81633681C57D}" dt="2022-10-01T19:22:47.010" v="857" actId="20577"/>
          <ac:spMkLst>
            <pc:docMk/>
            <pc:sldMk cId="645884297" sldId="312"/>
            <ac:spMk id="2" creationId="{28ED7CF4-AC42-4577-8D23-091727C29779}"/>
          </ac:spMkLst>
        </pc:spChg>
      </pc:sldChg>
      <pc:sldChg chg="modSp mod">
        <pc:chgData name="Neubauerová Simona" userId="dfd69098-3330-475b-a628-6de06ff3c545" providerId="ADAL" clId="{6D04618B-CC89-40DD-9CC0-81633681C57D}" dt="2022-10-01T19:30:53.440" v="1492" actId="20577"/>
        <pc:sldMkLst>
          <pc:docMk/>
          <pc:sldMk cId="3113911614" sldId="313"/>
        </pc:sldMkLst>
        <pc:spChg chg="mod">
          <ac:chgData name="Neubauerová Simona" userId="dfd69098-3330-475b-a628-6de06ff3c545" providerId="ADAL" clId="{6D04618B-CC89-40DD-9CC0-81633681C57D}" dt="2022-10-01T19:27:44.342" v="1368" actId="14100"/>
          <ac:spMkLst>
            <pc:docMk/>
            <pc:sldMk cId="3113911614" sldId="313"/>
            <ac:spMk id="2" creationId="{28ED7CF4-AC42-4577-8D23-091727C29779}"/>
          </ac:spMkLst>
        </pc:spChg>
        <pc:spChg chg="mod">
          <ac:chgData name="Neubauerová Simona" userId="dfd69098-3330-475b-a628-6de06ff3c545" providerId="ADAL" clId="{6D04618B-CC89-40DD-9CC0-81633681C57D}" dt="2022-10-01T19:30:53.440" v="1492" actId="20577"/>
          <ac:spMkLst>
            <pc:docMk/>
            <pc:sldMk cId="3113911614" sldId="313"/>
            <ac:spMk id="3" creationId="{2162E06C-E77E-4C77-A3DC-ADB78CE7DD1D}"/>
          </ac:spMkLst>
        </pc:spChg>
      </pc:sldChg>
      <pc:sldChg chg="modSp mod">
        <pc:chgData name="Neubauerová Simona" userId="dfd69098-3330-475b-a628-6de06ff3c545" providerId="ADAL" clId="{6D04618B-CC89-40DD-9CC0-81633681C57D}" dt="2022-10-02T16:12:12.837" v="1727" actId="108"/>
        <pc:sldMkLst>
          <pc:docMk/>
          <pc:sldMk cId="1922865949" sldId="316"/>
        </pc:sldMkLst>
        <pc:spChg chg="mod">
          <ac:chgData name="Neubauerová Simona" userId="dfd69098-3330-475b-a628-6de06ff3c545" providerId="ADAL" clId="{6D04618B-CC89-40DD-9CC0-81633681C57D}" dt="2022-10-02T16:12:12.837" v="1727" actId="108"/>
          <ac:spMkLst>
            <pc:docMk/>
            <pc:sldMk cId="1922865949" sldId="316"/>
            <ac:spMk id="3" creationId="{2162E06C-E77E-4C77-A3DC-ADB78CE7DD1D}"/>
          </ac:spMkLst>
        </pc:spChg>
      </pc:sldChg>
      <pc:sldChg chg="modSp mod">
        <pc:chgData name="Neubauerová Simona" userId="dfd69098-3330-475b-a628-6de06ff3c545" providerId="ADAL" clId="{6D04618B-CC89-40DD-9CC0-81633681C57D}" dt="2022-10-02T16:18:27.252" v="1937" actId="207"/>
        <pc:sldMkLst>
          <pc:docMk/>
          <pc:sldMk cId="3382249775" sldId="317"/>
        </pc:sldMkLst>
        <pc:spChg chg="mod">
          <ac:chgData name="Neubauerová Simona" userId="dfd69098-3330-475b-a628-6de06ff3c545" providerId="ADAL" clId="{6D04618B-CC89-40DD-9CC0-81633681C57D}" dt="2022-10-01T19:18:16.480" v="742" actId="207"/>
          <ac:spMkLst>
            <pc:docMk/>
            <pc:sldMk cId="3382249775" sldId="317"/>
            <ac:spMk id="2" creationId="{28ED7CF4-AC42-4577-8D23-091727C29779}"/>
          </ac:spMkLst>
        </pc:spChg>
        <pc:spChg chg="mod">
          <ac:chgData name="Neubauerová Simona" userId="dfd69098-3330-475b-a628-6de06ff3c545" providerId="ADAL" clId="{6D04618B-CC89-40DD-9CC0-81633681C57D}" dt="2022-10-02T16:18:27.252" v="1937" actId="207"/>
          <ac:spMkLst>
            <pc:docMk/>
            <pc:sldMk cId="3382249775" sldId="317"/>
            <ac:spMk id="3" creationId="{2162E06C-E77E-4C77-A3DC-ADB78CE7DD1D}"/>
          </ac:spMkLst>
        </pc:spChg>
      </pc:sldChg>
      <pc:sldChg chg="modSp mod">
        <pc:chgData name="Neubauerová Simona" userId="dfd69098-3330-475b-a628-6de06ff3c545" providerId="ADAL" clId="{6D04618B-CC89-40DD-9CC0-81633681C57D}" dt="2022-10-01T19:15:58.466" v="710" actId="20577"/>
        <pc:sldMkLst>
          <pc:docMk/>
          <pc:sldMk cId="1412902777" sldId="318"/>
        </pc:sldMkLst>
        <pc:spChg chg="mod">
          <ac:chgData name="Neubauerová Simona" userId="dfd69098-3330-475b-a628-6de06ff3c545" providerId="ADAL" clId="{6D04618B-CC89-40DD-9CC0-81633681C57D}" dt="2022-10-01T19:03:23.133" v="347" actId="20577"/>
          <ac:spMkLst>
            <pc:docMk/>
            <pc:sldMk cId="1412902777" sldId="318"/>
            <ac:spMk id="2" creationId="{28ED7CF4-AC42-4577-8D23-091727C29779}"/>
          </ac:spMkLst>
        </pc:spChg>
        <pc:spChg chg="mod">
          <ac:chgData name="Neubauerová Simona" userId="dfd69098-3330-475b-a628-6de06ff3c545" providerId="ADAL" clId="{6D04618B-CC89-40DD-9CC0-81633681C57D}" dt="2022-10-01T19:15:58.466" v="710" actId="20577"/>
          <ac:spMkLst>
            <pc:docMk/>
            <pc:sldMk cId="1412902777" sldId="318"/>
            <ac:spMk id="3" creationId="{2162E06C-E77E-4C77-A3DC-ADB78CE7DD1D}"/>
          </ac:spMkLst>
        </pc:spChg>
      </pc:sldChg>
      <pc:sldChg chg="del">
        <pc:chgData name="Neubauerová Simona" userId="dfd69098-3330-475b-a628-6de06ff3c545" providerId="ADAL" clId="{6D04618B-CC89-40DD-9CC0-81633681C57D}" dt="2022-10-01T19:04:52.839" v="402" actId="2696"/>
        <pc:sldMkLst>
          <pc:docMk/>
          <pc:sldMk cId="3685502822" sldId="319"/>
        </pc:sldMkLst>
      </pc:sldChg>
      <pc:sldChg chg="modSp mod">
        <pc:chgData name="Neubauerová Simona" userId="dfd69098-3330-475b-a628-6de06ff3c545" providerId="ADAL" clId="{6D04618B-CC89-40DD-9CC0-81633681C57D}" dt="2022-10-02T16:20:22.100" v="1976" actId="207"/>
        <pc:sldMkLst>
          <pc:docMk/>
          <pc:sldMk cId="712634964" sldId="321"/>
        </pc:sldMkLst>
        <pc:spChg chg="mod">
          <ac:chgData name="Neubauerová Simona" userId="dfd69098-3330-475b-a628-6de06ff3c545" providerId="ADAL" clId="{6D04618B-CC89-40DD-9CC0-81633681C57D}" dt="2022-10-01T19:22:08.504" v="805" actId="20577"/>
          <ac:spMkLst>
            <pc:docMk/>
            <pc:sldMk cId="712634964" sldId="321"/>
            <ac:spMk id="2" creationId="{28ED7CF4-AC42-4577-8D23-091727C29779}"/>
          </ac:spMkLst>
        </pc:spChg>
        <pc:spChg chg="mod">
          <ac:chgData name="Neubauerová Simona" userId="dfd69098-3330-475b-a628-6de06ff3c545" providerId="ADAL" clId="{6D04618B-CC89-40DD-9CC0-81633681C57D}" dt="2022-10-02T16:20:22.100" v="1976" actId="207"/>
          <ac:spMkLst>
            <pc:docMk/>
            <pc:sldMk cId="712634964" sldId="321"/>
            <ac:spMk id="3" creationId="{2162E06C-E77E-4C77-A3DC-ADB78CE7DD1D}"/>
          </ac:spMkLst>
        </pc:spChg>
      </pc:sldChg>
      <pc:sldChg chg="modSp mod">
        <pc:chgData name="Neubauerová Simona" userId="dfd69098-3330-475b-a628-6de06ff3c545" providerId="ADAL" clId="{6D04618B-CC89-40DD-9CC0-81633681C57D}" dt="2022-10-02T16:09:43.509" v="1703" actId="20577"/>
        <pc:sldMkLst>
          <pc:docMk/>
          <pc:sldMk cId="1549335234" sldId="322"/>
        </pc:sldMkLst>
        <pc:spChg chg="mod">
          <ac:chgData name="Neubauerová Simona" userId="dfd69098-3330-475b-a628-6de06ff3c545" providerId="ADAL" clId="{6D04618B-CC89-40DD-9CC0-81633681C57D}" dt="2022-10-02T16:09:22.708" v="1644" actId="14100"/>
          <ac:spMkLst>
            <pc:docMk/>
            <pc:sldMk cId="1549335234" sldId="322"/>
            <ac:spMk id="2" creationId="{28ED7CF4-AC42-4577-8D23-091727C29779}"/>
          </ac:spMkLst>
        </pc:spChg>
        <pc:spChg chg="mod">
          <ac:chgData name="Neubauerová Simona" userId="dfd69098-3330-475b-a628-6de06ff3c545" providerId="ADAL" clId="{6D04618B-CC89-40DD-9CC0-81633681C57D}" dt="2022-10-02T16:09:43.509" v="1703" actId="20577"/>
          <ac:spMkLst>
            <pc:docMk/>
            <pc:sldMk cId="1549335234" sldId="322"/>
            <ac:spMk id="3" creationId="{2162E06C-E77E-4C77-A3DC-ADB78CE7DD1D}"/>
          </ac:spMkLst>
        </pc:spChg>
      </pc:sldChg>
      <pc:sldChg chg="modSp mod">
        <pc:chgData name="Neubauerová Simona" userId="dfd69098-3330-475b-a628-6de06ff3c545" providerId="ADAL" clId="{6D04618B-CC89-40DD-9CC0-81633681C57D}" dt="2022-10-02T16:20:07.816" v="1975" actId="20577"/>
        <pc:sldMkLst>
          <pc:docMk/>
          <pc:sldMk cId="2432219153" sldId="323"/>
        </pc:sldMkLst>
        <pc:spChg chg="mod">
          <ac:chgData name="Neubauerová Simona" userId="dfd69098-3330-475b-a628-6de06ff3c545" providerId="ADAL" clId="{6D04618B-CC89-40DD-9CC0-81633681C57D}" dt="2022-10-01T19:04:29.199" v="401" actId="20577"/>
          <ac:spMkLst>
            <pc:docMk/>
            <pc:sldMk cId="2432219153" sldId="323"/>
            <ac:spMk id="2" creationId="{28ED7CF4-AC42-4577-8D23-091727C29779}"/>
          </ac:spMkLst>
        </pc:spChg>
        <pc:spChg chg="mod">
          <ac:chgData name="Neubauerová Simona" userId="dfd69098-3330-475b-a628-6de06ff3c545" providerId="ADAL" clId="{6D04618B-CC89-40DD-9CC0-81633681C57D}" dt="2022-10-02T16:20:07.816" v="1975" actId="20577"/>
          <ac:spMkLst>
            <pc:docMk/>
            <pc:sldMk cId="2432219153" sldId="323"/>
            <ac:spMk id="3" creationId="{2162E06C-E77E-4C77-A3DC-ADB78CE7DD1D}"/>
          </ac:spMkLst>
        </pc:spChg>
      </pc:sldChg>
      <pc:sldChg chg="del">
        <pc:chgData name="Neubauerová Simona" userId="dfd69098-3330-475b-a628-6de06ff3c545" providerId="ADAL" clId="{6D04618B-CC89-40DD-9CC0-81633681C57D}" dt="2022-10-01T19:21:45.360" v="780" actId="2696"/>
        <pc:sldMkLst>
          <pc:docMk/>
          <pc:sldMk cId="2074745281" sldId="325"/>
        </pc:sldMkLst>
      </pc:sldChg>
      <pc:sldChg chg="modSp mod">
        <pc:chgData name="Neubauerová Simona" userId="dfd69098-3330-475b-a628-6de06ff3c545" providerId="ADAL" clId="{6D04618B-CC89-40DD-9CC0-81633681C57D}" dt="2022-10-01T19:22:28.624" v="830" actId="207"/>
        <pc:sldMkLst>
          <pc:docMk/>
          <pc:sldMk cId="3850176401" sldId="326"/>
        </pc:sldMkLst>
        <pc:spChg chg="mod">
          <ac:chgData name="Neubauerová Simona" userId="dfd69098-3330-475b-a628-6de06ff3c545" providerId="ADAL" clId="{6D04618B-CC89-40DD-9CC0-81633681C57D}" dt="2022-10-01T19:22:28.624" v="830" actId="207"/>
          <ac:spMkLst>
            <pc:docMk/>
            <pc:sldMk cId="3850176401" sldId="326"/>
            <ac:spMk id="2" creationId="{28ED7CF4-AC42-4577-8D23-091727C29779}"/>
          </ac:spMkLst>
        </pc:spChg>
      </pc:sldChg>
      <pc:sldChg chg="modSp mod">
        <pc:chgData name="Neubauerová Simona" userId="dfd69098-3330-475b-a628-6de06ff3c545" providerId="ADAL" clId="{6D04618B-CC89-40DD-9CC0-81633681C57D}" dt="2022-10-02T16:33:28.883" v="2183" actId="207"/>
        <pc:sldMkLst>
          <pc:docMk/>
          <pc:sldMk cId="1758822644" sldId="327"/>
        </pc:sldMkLst>
        <pc:spChg chg="mod">
          <ac:chgData name="Neubauerová Simona" userId="dfd69098-3330-475b-a628-6de06ff3c545" providerId="ADAL" clId="{6D04618B-CC89-40DD-9CC0-81633681C57D}" dt="2022-10-02T16:22:28.242" v="1980" actId="27636"/>
          <ac:spMkLst>
            <pc:docMk/>
            <pc:sldMk cId="1758822644" sldId="327"/>
            <ac:spMk id="2" creationId="{28ED7CF4-AC42-4577-8D23-091727C29779}"/>
          </ac:spMkLst>
        </pc:spChg>
        <pc:spChg chg="mod">
          <ac:chgData name="Neubauerová Simona" userId="dfd69098-3330-475b-a628-6de06ff3c545" providerId="ADAL" clId="{6D04618B-CC89-40DD-9CC0-81633681C57D}" dt="2022-10-02T16:33:28.883" v="2183" actId="207"/>
          <ac:spMkLst>
            <pc:docMk/>
            <pc:sldMk cId="1758822644" sldId="327"/>
            <ac:spMk id="3" creationId="{2162E06C-E77E-4C77-A3DC-ADB78CE7DD1D}"/>
          </ac:spMkLst>
        </pc:spChg>
      </pc:sldChg>
      <pc:sldChg chg="modSp mod">
        <pc:chgData name="Neubauerová Simona" userId="dfd69098-3330-475b-a628-6de06ff3c545" providerId="ADAL" clId="{6D04618B-CC89-40DD-9CC0-81633681C57D}" dt="2022-10-02T16:12:30.487" v="1742" actId="20577"/>
        <pc:sldMkLst>
          <pc:docMk/>
          <pc:sldMk cId="1964799625" sldId="328"/>
        </pc:sldMkLst>
        <pc:spChg chg="mod">
          <ac:chgData name="Neubauerová Simona" userId="dfd69098-3330-475b-a628-6de06ff3c545" providerId="ADAL" clId="{6D04618B-CC89-40DD-9CC0-81633681C57D}" dt="2022-10-02T16:12:30.487" v="1742" actId="20577"/>
          <ac:spMkLst>
            <pc:docMk/>
            <pc:sldMk cId="1964799625" sldId="328"/>
            <ac:spMk id="3" creationId="{2162E06C-E77E-4C77-A3DC-ADB78CE7DD1D}"/>
          </ac:spMkLst>
        </pc:spChg>
      </pc:sldChg>
      <pc:sldChg chg="modSp new mod">
        <pc:chgData name="Neubauerová Simona" userId="dfd69098-3330-475b-a628-6de06ff3c545" providerId="ADAL" clId="{6D04618B-CC89-40DD-9CC0-81633681C57D}" dt="2022-10-02T16:13:07.102" v="1782" actId="113"/>
        <pc:sldMkLst>
          <pc:docMk/>
          <pc:sldMk cId="3604245210" sldId="329"/>
        </pc:sldMkLst>
        <pc:spChg chg="mod">
          <ac:chgData name="Neubauerová Simona" userId="dfd69098-3330-475b-a628-6de06ff3c545" providerId="ADAL" clId="{6D04618B-CC89-40DD-9CC0-81633681C57D}" dt="2022-10-01T19:26:33.645" v="1251" actId="20577"/>
          <ac:spMkLst>
            <pc:docMk/>
            <pc:sldMk cId="3604245210" sldId="329"/>
            <ac:spMk id="2" creationId="{37D15CF7-89F5-4725-8CD0-01DCA379DA54}"/>
          </ac:spMkLst>
        </pc:spChg>
        <pc:spChg chg="mod">
          <ac:chgData name="Neubauerová Simona" userId="dfd69098-3330-475b-a628-6de06ff3c545" providerId="ADAL" clId="{6D04618B-CC89-40DD-9CC0-81633681C57D}" dt="2022-10-02T16:13:07.102" v="1782" actId="113"/>
          <ac:spMkLst>
            <pc:docMk/>
            <pc:sldMk cId="3604245210" sldId="329"/>
            <ac:spMk id="3" creationId="{305C17C5-8856-3D30-D5F8-8C8185CBB205}"/>
          </ac:spMkLst>
        </pc:spChg>
      </pc:sldChg>
      <pc:sldChg chg="modSp add mod">
        <pc:chgData name="Neubauerová Simona" userId="dfd69098-3330-475b-a628-6de06ff3c545" providerId="ADAL" clId="{6D04618B-CC89-40DD-9CC0-81633681C57D}" dt="2022-10-01T19:32:56.645" v="1528" actId="255"/>
        <pc:sldMkLst>
          <pc:docMk/>
          <pc:sldMk cId="1372576936" sldId="330"/>
        </pc:sldMkLst>
        <pc:spChg chg="mod">
          <ac:chgData name="Neubauerová Simona" userId="dfd69098-3330-475b-a628-6de06ff3c545" providerId="ADAL" clId="{6D04618B-CC89-40DD-9CC0-81633681C57D}" dt="2022-10-01T19:26:41.145" v="1266" actId="20577"/>
          <ac:spMkLst>
            <pc:docMk/>
            <pc:sldMk cId="1372576936" sldId="330"/>
            <ac:spMk id="2" creationId="{37D15CF7-89F5-4725-8CD0-01DCA379DA54}"/>
          </ac:spMkLst>
        </pc:spChg>
        <pc:spChg chg="mod">
          <ac:chgData name="Neubauerová Simona" userId="dfd69098-3330-475b-a628-6de06ff3c545" providerId="ADAL" clId="{6D04618B-CC89-40DD-9CC0-81633681C57D}" dt="2022-10-01T19:32:56.645" v="1528" actId="255"/>
          <ac:spMkLst>
            <pc:docMk/>
            <pc:sldMk cId="1372576936" sldId="330"/>
            <ac:spMk id="3" creationId="{305C17C5-8856-3D30-D5F8-8C8185CBB205}"/>
          </ac:spMkLst>
        </pc:spChg>
      </pc:sldChg>
      <pc:sldChg chg="modSp add mod">
        <pc:chgData name="Neubauerová Simona" userId="dfd69098-3330-475b-a628-6de06ff3c545" providerId="ADAL" clId="{6D04618B-CC89-40DD-9CC0-81633681C57D}" dt="2022-10-01T19:26:48.277" v="1281" actId="20577"/>
        <pc:sldMkLst>
          <pc:docMk/>
          <pc:sldMk cId="3377085818" sldId="331"/>
        </pc:sldMkLst>
        <pc:spChg chg="mod">
          <ac:chgData name="Neubauerová Simona" userId="dfd69098-3330-475b-a628-6de06ff3c545" providerId="ADAL" clId="{6D04618B-CC89-40DD-9CC0-81633681C57D}" dt="2022-10-01T19:26:48.277" v="1281" actId="20577"/>
          <ac:spMkLst>
            <pc:docMk/>
            <pc:sldMk cId="3377085818" sldId="331"/>
            <ac:spMk id="2" creationId="{37D15CF7-89F5-4725-8CD0-01DCA379DA54}"/>
          </ac:spMkLst>
        </pc:spChg>
        <pc:spChg chg="mod">
          <ac:chgData name="Neubauerová Simona" userId="dfd69098-3330-475b-a628-6de06ff3c545" providerId="ADAL" clId="{6D04618B-CC89-40DD-9CC0-81633681C57D}" dt="2022-10-01T19:09:48.789" v="495" actId="255"/>
          <ac:spMkLst>
            <pc:docMk/>
            <pc:sldMk cId="3377085818" sldId="331"/>
            <ac:spMk id="3" creationId="{305C17C5-8856-3D30-D5F8-8C8185CBB205}"/>
          </ac:spMkLst>
        </pc:spChg>
      </pc:sldChg>
      <pc:sldChg chg="modSp add mod">
        <pc:chgData name="Neubauerová Simona" userId="dfd69098-3330-475b-a628-6de06ff3c545" providerId="ADAL" clId="{6D04618B-CC89-40DD-9CC0-81633681C57D}" dt="2022-10-01T19:33:18.413" v="1530" actId="27636"/>
        <pc:sldMkLst>
          <pc:docMk/>
          <pc:sldMk cId="1750896462" sldId="332"/>
        </pc:sldMkLst>
        <pc:spChg chg="mod">
          <ac:chgData name="Neubauerová Simona" userId="dfd69098-3330-475b-a628-6de06ff3c545" providerId="ADAL" clId="{6D04618B-CC89-40DD-9CC0-81633681C57D}" dt="2022-10-01T19:26:57.713" v="1312" actId="20577"/>
          <ac:spMkLst>
            <pc:docMk/>
            <pc:sldMk cId="1750896462" sldId="332"/>
            <ac:spMk id="2" creationId="{37D15CF7-89F5-4725-8CD0-01DCA379DA54}"/>
          </ac:spMkLst>
        </pc:spChg>
        <pc:spChg chg="mod">
          <ac:chgData name="Neubauerová Simona" userId="dfd69098-3330-475b-a628-6de06ff3c545" providerId="ADAL" clId="{6D04618B-CC89-40DD-9CC0-81633681C57D}" dt="2022-10-01T19:33:18.413" v="1530" actId="27636"/>
          <ac:spMkLst>
            <pc:docMk/>
            <pc:sldMk cId="1750896462" sldId="332"/>
            <ac:spMk id="3" creationId="{305C17C5-8856-3D30-D5F8-8C8185CBB205}"/>
          </ac:spMkLst>
        </pc:spChg>
      </pc:sldChg>
      <pc:sldChg chg="modSp add mod">
        <pc:chgData name="Neubauerová Simona" userId="dfd69098-3330-475b-a628-6de06ff3c545" providerId="ADAL" clId="{6D04618B-CC89-40DD-9CC0-81633681C57D}" dt="2022-10-02T16:18:52.100" v="1940" actId="20577"/>
        <pc:sldMkLst>
          <pc:docMk/>
          <pc:sldMk cId="1191308286" sldId="333"/>
        </pc:sldMkLst>
        <pc:spChg chg="mod">
          <ac:chgData name="Neubauerová Simona" userId="dfd69098-3330-475b-a628-6de06ff3c545" providerId="ADAL" clId="{6D04618B-CC89-40DD-9CC0-81633681C57D}" dt="2022-10-02T16:14:39.042" v="1836" actId="14100"/>
          <ac:spMkLst>
            <pc:docMk/>
            <pc:sldMk cId="1191308286" sldId="333"/>
            <ac:spMk id="2" creationId="{28ED7CF4-AC42-4577-8D23-091727C29779}"/>
          </ac:spMkLst>
        </pc:spChg>
        <pc:spChg chg="mod">
          <ac:chgData name="Neubauerová Simona" userId="dfd69098-3330-475b-a628-6de06ff3c545" providerId="ADAL" clId="{6D04618B-CC89-40DD-9CC0-81633681C57D}" dt="2022-10-02T16:18:52.100" v="1940" actId="20577"/>
          <ac:spMkLst>
            <pc:docMk/>
            <pc:sldMk cId="1191308286" sldId="333"/>
            <ac:spMk id="3" creationId="{2162E06C-E77E-4C77-A3DC-ADB78CE7DD1D}"/>
          </ac:spMkLst>
        </pc:spChg>
      </pc:sldChg>
      <pc:sldChg chg="modSp add del mod">
        <pc:chgData name="Neubauerová Simona" userId="dfd69098-3330-475b-a628-6de06ff3c545" providerId="ADAL" clId="{6D04618B-CC89-40DD-9CC0-81633681C57D}" dt="2022-10-01T19:21:07.672" v="773" actId="2890"/>
        <pc:sldMkLst>
          <pc:docMk/>
          <pc:sldMk cId="1262945097" sldId="333"/>
        </pc:sldMkLst>
        <pc:spChg chg="mod">
          <ac:chgData name="Neubauerová Simona" userId="dfd69098-3330-475b-a628-6de06ff3c545" providerId="ADAL" clId="{6D04618B-CC89-40DD-9CC0-81633681C57D}" dt="2022-10-01T19:21:06.499" v="772" actId="6549"/>
          <ac:spMkLst>
            <pc:docMk/>
            <pc:sldMk cId="1262945097" sldId="333"/>
            <ac:spMk id="3" creationId="{2162E06C-E77E-4C77-A3DC-ADB78CE7DD1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1F79BB8-56A3-4DE8-8337-A7788A9423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AF69C32-E876-4EFB-9E81-03B13674DA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9CA48-4389-4ABF-9447-232A6CA8894A}" type="datetimeFigureOut">
              <a:rPr lang="cs-CZ" smtClean="0"/>
              <a:t>02.10.2022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D7011B3-5B10-4088-9B97-AE8E942E47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ED0DD32-33D6-4A48-BB8F-030EA1F9776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EE186-FCBA-43EA-AC5B-6F14CEFF562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159348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0F065-6031-4389-A5FF-A3CF0B8D06C4}" type="datetimeFigureOut">
              <a:rPr lang="cs-CZ" smtClean="0"/>
              <a:t>02.10.2022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53EA1-8944-4D1F-AF91-C9792C4511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803077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rgbClr val="1D34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2989D406-8754-4E2C-A575-80114C8F00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Zástupný symbol pro text 7">
            <a:extLst>
              <a:ext uri="{FF2B5EF4-FFF2-40B4-BE49-F238E27FC236}">
                <a16:creationId xmlns:a16="http://schemas.microsoft.com/office/drawing/2014/main" id="{5D493FEA-B112-4425-B8EF-62D47207E2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4959" y="1961128"/>
            <a:ext cx="6742113" cy="627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 i="0" baseline="0">
                <a:solidFill>
                  <a:srgbClr val="FB527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 dirty="0"/>
              <a:t>Nadpis </a:t>
            </a:r>
            <a:r>
              <a:rPr lang="cs-CZ" dirty="0" err="1"/>
              <a:t>powerpointové</a:t>
            </a:r>
            <a:endParaRPr lang="cs-CZ" dirty="0"/>
          </a:p>
        </p:txBody>
      </p:sp>
      <p:sp>
        <p:nvSpPr>
          <p:cNvPr id="7" name="Zástupný symbol pro text 9">
            <a:extLst>
              <a:ext uri="{FF2B5EF4-FFF2-40B4-BE49-F238E27FC236}">
                <a16:creationId xmlns:a16="http://schemas.microsoft.com/office/drawing/2014/main" id="{6EF1D36D-92B6-4140-9F8F-B6549DC271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8974" y="2532875"/>
            <a:ext cx="6789738" cy="11620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None/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 dirty="0"/>
              <a:t>prezentace ve třech řádcích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D4B3A96D-78A3-42EC-9469-3C0F57F44D1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8974" y="5333745"/>
            <a:ext cx="2883368" cy="76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="1" i="0" baseline="0">
                <a:solidFill>
                  <a:srgbClr val="FF5172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 dirty="0"/>
              <a:t>Autor</a:t>
            </a:r>
            <a:br>
              <a:rPr lang="cs-CZ" dirty="0"/>
            </a:br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A94416D2-C1FF-4A1D-9896-0E03B2679FF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82193" y="5337665"/>
            <a:ext cx="2883368" cy="76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 dirty="0"/>
              <a:t>Místo</a:t>
            </a:r>
            <a:br>
              <a:rPr lang="cs-CZ" dirty="0"/>
            </a:br>
            <a:r>
              <a:rPr lang="cs-CZ" dirty="0"/>
              <a:t>Datum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976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0" y="1955968"/>
            <a:ext cx="10933309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876689"/>
            <a:ext cx="10933309" cy="201625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číslo snímku 6">
            <a:extLst>
              <a:ext uri="{FF2B5EF4-FFF2-40B4-BE49-F238E27FC236}">
                <a16:creationId xmlns:a16="http://schemas.microsoft.com/office/drawing/2014/main" id="{8B4B78FC-8D0B-4213-A420-6CEEFBC111C2}"/>
              </a:ext>
            </a:extLst>
          </p:cNvPr>
          <p:cNvSpPr txBox="1">
            <a:spLocks/>
          </p:cNvSpPr>
          <p:nvPr userDrawn="1"/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24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318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EA4231B-FD8C-4C99-9D9B-80597DB0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6499" y="2749255"/>
            <a:ext cx="5089849" cy="344040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250DB47-0D3B-4372-97D2-1569DC4A0C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46348" y="2749254"/>
            <a:ext cx="5183188" cy="344040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AB82A1A7-6BCD-4031-9F64-2FFF939C3145}"/>
              </a:ext>
            </a:extLst>
          </p:cNvPr>
          <p:cNvSpPr txBox="1">
            <a:spLocks/>
          </p:cNvSpPr>
          <p:nvPr userDrawn="1"/>
        </p:nvSpPr>
        <p:spPr>
          <a:xfrm>
            <a:off x="714165" y="1946726"/>
            <a:ext cx="10933309" cy="666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D34F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8" name="Zástupný symbol pro číslo snímku 6">
            <a:extLst>
              <a:ext uri="{FF2B5EF4-FFF2-40B4-BE49-F238E27FC236}">
                <a16:creationId xmlns:a16="http://schemas.microsoft.com/office/drawing/2014/main" id="{8275F84D-8AAD-4BE2-A553-49D8CAAF28AC}"/>
              </a:ext>
            </a:extLst>
          </p:cNvPr>
          <p:cNvSpPr txBox="1">
            <a:spLocks/>
          </p:cNvSpPr>
          <p:nvPr userDrawn="1"/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24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746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2" y="2876689"/>
            <a:ext cx="5974254" cy="3384832"/>
          </a:xfrm>
        </p:spPr>
        <p:txBody>
          <a:bodyPr/>
          <a:lstStyle>
            <a:lvl1pPr marL="0" indent="0" algn="just">
              <a:lnSpc>
                <a:spcPct val="150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 </a:t>
            </a:r>
            <a:r>
              <a:rPr lang="cs-CZ" dirty="0" err="1"/>
              <a:t>Maecenas</a:t>
            </a:r>
            <a:r>
              <a:rPr lang="cs-CZ" dirty="0"/>
              <a:t> </a:t>
            </a:r>
            <a:r>
              <a:rPr lang="cs-CZ" dirty="0" err="1"/>
              <a:t>porttitor</a:t>
            </a:r>
            <a:r>
              <a:rPr lang="cs-CZ" dirty="0"/>
              <a:t> </a:t>
            </a:r>
            <a:r>
              <a:rPr lang="cs-CZ" dirty="0" err="1"/>
              <a:t>congue</a:t>
            </a:r>
            <a:r>
              <a:rPr lang="cs-CZ" dirty="0"/>
              <a:t> </a:t>
            </a:r>
            <a:r>
              <a:rPr lang="cs-CZ" dirty="0" err="1"/>
              <a:t>massa</a:t>
            </a:r>
            <a:r>
              <a:rPr lang="cs-CZ" dirty="0"/>
              <a:t>. </a:t>
            </a:r>
            <a:r>
              <a:rPr lang="cs-CZ" dirty="0" err="1"/>
              <a:t>Fusce</a:t>
            </a:r>
            <a:r>
              <a:rPr lang="cs-CZ" dirty="0"/>
              <a:t> </a:t>
            </a:r>
            <a:r>
              <a:rPr lang="cs-CZ" dirty="0" err="1"/>
              <a:t>posuere</a:t>
            </a:r>
            <a:r>
              <a:rPr lang="cs-CZ" dirty="0"/>
              <a:t>, </a:t>
            </a:r>
            <a:r>
              <a:rPr lang="cs-CZ" dirty="0" err="1"/>
              <a:t>magna</a:t>
            </a:r>
            <a:r>
              <a:rPr lang="cs-CZ" dirty="0"/>
              <a:t> sed </a:t>
            </a:r>
            <a:r>
              <a:rPr lang="cs-CZ" dirty="0" err="1"/>
              <a:t>pulvinar</a:t>
            </a:r>
            <a:r>
              <a:rPr lang="cs-CZ" dirty="0"/>
              <a:t> </a:t>
            </a:r>
            <a:r>
              <a:rPr lang="cs-CZ" dirty="0" err="1"/>
              <a:t>ultricies</a:t>
            </a:r>
            <a:r>
              <a:rPr lang="cs-CZ" dirty="0"/>
              <a:t>, </a:t>
            </a:r>
            <a:r>
              <a:rPr lang="cs-CZ" dirty="0" err="1"/>
              <a:t>purus</a:t>
            </a:r>
            <a:r>
              <a:rPr lang="cs-CZ" dirty="0"/>
              <a:t> </a:t>
            </a:r>
            <a:r>
              <a:rPr lang="cs-CZ" dirty="0" err="1"/>
              <a:t>lectus</a:t>
            </a:r>
            <a:r>
              <a:rPr lang="cs-CZ" dirty="0"/>
              <a:t> </a:t>
            </a:r>
            <a:r>
              <a:rPr lang="cs-CZ" dirty="0" err="1"/>
              <a:t>malesuadalibero</a:t>
            </a:r>
            <a:r>
              <a:rPr lang="cs-CZ" dirty="0"/>
              <a:t>,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 </a:t>
            </a:r>
            <a:r>
              <a:rPr lang="cs-CZ" dirty="0" err="1"/>
              <a:t>commodo</a:t>
            </a:r>
            <a:r>
              <a:rPr lang="cs-CZ" dirty="0"/>
              <a:t> </a:t>
            </a:r>
            <a:r>
              <a:rPr lang="cs-CZ" dirty="0" err="1"/>
              <a:t>magna</a:t>
            </a:r>
            <a:r>
              <a:rPr lang="cs-CZ" dirty="0"/>
              <a:t> </a:t>
            </a:r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 </a:t>
            </a:r>
            <a:r>
              <a:rPr lang="cs-CZ" dirty="0" err="1"/>
              <a:t>Maecenas</a:t>
            </a:r>
            <a:r>
              <a:rPr lang="cs-CZ" dirty="0"/>
              <a:t> </a:t>
            </a:r>
            <a:r>
              <a:rPr lang="cs-CZ" dirty="0" err="1"/>
              <a:t>porttitor</a:t>
            </a:r>
            <a:r>
              <a:rPr lang="cs-CZ" dirty="0"/>
              <a:t> </a:t>
            </a:r>
            <a:r>
              <a:rPr lang="cs-CZ" dirty="0" err="1"/>
              <a:t>congue</a:t>
            </a:r>
            <a:r>
              <a:rPr lang="cs-CZ" dirty="0"/>
              <a:t> </a:t>
            </a:r>
            <a:r>
              <a:rPr lang="cs-CZ" dirty="0" err="1"/>
              <a:t>massa</a:t>
            </a:r>
            <a:r>
              <a:rPr lang="cs-CZ" dirty="0"/>
              <a:t>. </a:t>
            </a:r>
            <a:r>
              <a:rPr lang="cs-CZ" dirty="0" err="1"/>
              <a:t>Fusce</a:t>
            </a:r>
            <a:r>
              <a:rPr lang="cs-CZ" dirty="0"/>
              <a:t> </a:t>
            </a:r>
            <a:r>
              <a:rPr lang="cs-CZ" dirty="0" err="1"/>
              <a:t>posuere</a:t>
            </a:r>
            <a:r>
              <a:rPr lang="cs-CZ" dirty="0"/>
              <a:t>, </a:t>
            </a:r>
            <a:r>
              <a:rPr lang="cs-CZ" dirty="0" err="1"/>
              <a:t>magna</a:t>
            </a:r>
            <a:r>
              <a:rPr lang="cs-CZ" dirty="0"/>
              <a:t> sed </a:t>
            </a:r>
            <a:r>
              <a:rPr lang="cs-CZ" dirty="0" err="1"/>
              <a:t>pulvinar</a:t>
            </a:r>
            <a:r>
              <a:rPr lang="cs-CZ" dirty="0"/>
              <a:t> </a:t>
            </a:r>
            <a:r>
              <a:rPr lang="cs-CZ" dirty="0" err="1"/>
              <a:t>ultricies</a:t>
            </a:r>
            <a:r>
              <a:rPr lang="cs-CZ" dirty="0"/>
              <a:t>, </a:t>
            </a:r>
            <a:r>
              <a:rPr lang="cs-CZ" dirty="0" err="1"/>
              <a:t>purus</a:t>
            </a:r>
            <a:r>
              <a:rPr lang="cs-CZ" dirty="0"/>
              <a:t> </a:t>
            </a:r>
            <a:r>
              <a:rPr lang="cs-CZ" dirty="0" err="1"/>
              <a:t>lectus</a:t>
            </a:r>
            <a:r>
              <a:rPr lang="cs-CZ" dirty="0"/>
              <a:t> </a:t>
            </a:r>
            <a:r>
              <a:rPr lang="cs-CZ" dirty="0" err="1"/>
              <a:t>malesuadalibero</a:t>
            </a:r>
            <a:r>
              <a:rPr lang="cs-CZ" dirty="0"/>
              <a:t>,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 </a:t>
            </a:r>
            <a:r>
              <a:rPr lang="cs-CZ" dirty="0" err="1"/>
              <a:t>commodo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5" name="Zástupný symbol obrázku 3">
            <a:extLst>
              <a:ext uri="{FF2B5EF4-FFF2-40B4-BE49-F238E27FC236}">
                <a16:creationId xmlns:a16="http://schemas.microsoft.com/office/drawing/2014/main" id="{A64A225F-72C4-45E6-9EBB-24AAAD0364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987194" y="1276350"/>
            <a:ext cx="5204806" cy="55816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baseline="0">
                <a:solidFill>
                  <a:srgbClr val="1D34FE"/>
                </a:solidFill>
              </a:defRPr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1805DDFA-3AC0-4605-BF6A-4BD442F0B2F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07814" y="3154836"/>
            <a:ext cx="1671637" cy="1051404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B5271"/>
                </a:solidFill>
              </a:defRPr>
            </a:lvl1pPr>
          </a:lstStyle>
          <a:p>
            <a:pPr lvl="0"/>
            <a:r>
              <a:rPr lang="it-IT" dirty="0"/>
              <a:t>quunti voluptatia vel iur, samest</a:t>
            </a:r>
          </a:p>
          <a:p>
            <a:pPr lvl="0"/>
            <a:endParaRPr lang="cs-CZ" dirty="0"/>
          </a:p>
        </p:txBody>
      </p:sp>
      <p:sp>
        <p:nvSpPr>
          <p:cNvPr id="8" name="Zástupný symbol pro číslo snímku 6">
            <a:extLst>
              <a:ext uri="{FF2B5EF4-FFF2-40B4-BE49-F238E27FC236}">
                <a16:creationId xmlns:a16="http://schemas.microsoft.com/office/drawing/2014/main" id="{226BAD10-F4BD-4631-A6A2-FB55EB66A0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18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0" y="2622088"/>
            <a:ext cx="5974253" cy="3602866"/>
          </a:xfrm>
        </p:spPr>
        <p:txBody>
          <a:bodyPr numCol="2" spcCol="432000">
            <a:normAutofit/>
          </a:bodyPr>
          <a:lstStyle>
            <a:lvl1pPr marL="0" indent="0" algn="just">
              <a:lnSpc>
                <a:spcPct val="150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 </a:t>
            </a:r>
            <a:r>
              <a:rPr lang="cs-CZ" dirty="0" err="1"/>
              <a:t>Maecenas</a:t>
            </a:r>
            <a:r>
              <a:rPr lang="cs-CZ" dirty="0"/>
              <a:t> </a:t>
            </a:r>
            <a:r>
              <a:rPr lang="cs-CZ" dirty="0" err="1"/>
              <a:t>porttitor</a:t>
            </a:r>
            <a:r>
              <a:rPr lang="cs-CZ" dirty="0"/>
              <a:t> </a:t>
            </a:r>
            <a:r>
              <a:rPr lang="cs-CZ" dirty="0" err="1"/>
              <a:t>congue</a:t>
            </a:r>
            <a:r>
              <a:rPr lang="cs-CZ" dirty="0"/>
              <a:t> </a:t>
            </a:r>
            <a:r>
              <a:rPr lang="cs-CZ" dirty="0" err="1"/>
              <a:t>massa</a:t>
            </a:r>
            <a:r>
              <a:rPr lang="cs-CZ" dirty="0"/>
              <a:t>. </a:t>
            </a:r>
            <a:r>
              <a:rPr lang="cs-CZ" dirty="0" err="1"/>
              <a:t>Fusce</a:t>
            </a:r>
            <a:r>
              <a:rPr lang="cs-CZ" dirty="0"/>
              <a:t> </a:t>
            </a:r>
            <a:r>
              <a:rPr lang="cs-CZ" dirty="0" err="1"/>
              <a:t>posuere</a:t>
            </a:r>
            <a:r>
              <a:rPr lang="cs-CZ" dirty="0"/>
              <a:t>, </a:t>
            </a:r>
            <a:r>
              <a:rPr lang="cs-CZ" dirty="0" err="1"/>
              <a:t>magna</a:t>
            </a:r>
            <a:r>
              <a:rPr lang="cs-CZ" dirty="0"/>
              <a:t> sed </a:t>
            </a:r>
            <a:r>
              <a:rPr lang="cs-CZ" dirty="0" err="1"/>
              <a:t>pulvinar</a:t>
            </a:r>
            <a:r>
              <a:rPr lang="cs-CZ" dirty="0"/>
              <a:t> </a:t>
            </a:r>
            <a:r>
              <a:rPr lang="cs-CZ" dirty="0" err="1"/>
              <a:t>ultricies</a:t>
            </a:r>
            <a:r>
              <a:rPr lang="cs-CZ" dirty="0"/>
              <a:t>, </a:t>
            </a:r>
            <a:r>
              <a:rPr lang="cs-CZ" dirty="0" err="1"/>
              <a:t>purus</a:t>
            </a:r>
            <a:r>
              <a:rPr lang="cs-CZ" dirty="0"/>
              <a:t> </a:t>
            </a:r>
            <a:r>
              <a:rPr lang="cs-CZ" dirty="0" err="1"/>
              <a:t>lectus</a:t>
            </a:r>
            <a:r>
              <a:rPr lang="cs-CZ" dirty="0"/>
              <a:t> </a:t>
            </a:r>
            <a:r>
              <a:rPr lang="cs-CZ" dirty="0" err="1"/>
              <a:t>malesuadalibero</a:t>
            </a:r>
            <a:r>
              <a:rPr lang="cs-CZ" dirty="0"/>
              <a:t>, </a:t>
            </a:r>
            <a:r>
              <a:rPr lang="cs-CZ" dirty="0" err="1"/>
              <a:t>sit</a:t>
            </a:r>
            <a:r>
              <a:rPr lang="cs-CZ" dirty="0"/>
              <a:t> 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 </a:t>
            </a:r>
            <a:r>
              <a:rPr lang="cs-CZ" dirty="0" err="1"/>
              <a:t>Maecenas</a:t>
            </a:r>
            <a:r>
              <a:rPr lang="cs-CZ" dirty="0"/>
              <a:t> </a:t>
            </a:r>
            <a:r>
              <a:rPr lang="cs-CZ" dirty="0" err="1"/>
              <a:t>porttitor</a:t>
            </a:r>
            <a:r>
              <a:rPr lang="cs-CZ" dirty="0"/>
              <a:t> </a:t>
            </a:r>
            <a:r>
              <a:rPr lang="cs-CZ" dirty="0" err="1"/>
              <a:t>congue</a:t>
            </a:r>
            <a:r>
              <a:rPr lang="cs-CZ" dirty="0"/>
              <a:t> </a:t>
            </a:r>
            <a:r>
              <a:rPr lang="cs-CZ" dirty="0" err="1"/>
              <a:t>massa</a:t>
            </a:r>
            <a:r>
              <a:rPr lang="cs-CZ" dirty="0"/>
              <a:t>. </a:t>
            </a:r>
            <a:r>
              <a:rPr lang="cs-CZ" dirty="0" err="1"/>
              <a:t>Fusce</a:t>
            </a:r>
            <a:r>
              <a:rPr lang="cs-CZ" dirty="0"/>
              <a:t> </a:t>
            </a:r>
            <a:r>
              <a:rPr lang="cs-CZ" dirty="0" err="1"/>
              <a:t>posuere</a:t>
            </a:r>
            <a:r>
              <a:rPr lang="cs-CZ" dirty="0"/>
              <a:t>, </a:t>
            </a:r>
            <a:r>
              <a:rPr lang="cs-CZ" dirty="0" err="1"/>
              <a:t>magna</a:t>
            </a:r>
            <a:r>
              <a:rPr lang="cs-CZ" dirty="0"/>
              <a:t> sed </a:t>
            </a:r>
            <a:r>
              <a:rPr lang="cs-CZ" dirty="0" err="1"/>
              <a:t>pulvinar</a:t>
            </a:r>
            <a:r>
              <a:rPr lang="cs-CZ" dirty="0"/>
              <a:t> </a:t>
            </a:r>
            <a:r>
              <a:rPr lang="cs-CZ" dirty="0" err="1"/>
              <a:t>ultricies</a:t>
            </a:r>
            <a:r>
              <a:rPr lang="cs-CZ" dirty="0"/>
              <a:t>, </a:t>
            </a:r>
            <a:r>
              <a:rPr lang="cs-CZ" dirty="0" err="1"/>
              <a:t>purus</a:t>
            </a:r>
            <a:r>
              <a:rPr lang="cs-CZ" dirty="0"/>
              <a:t> </a:t>
            </a:r>
            <a:r>
              <a:rPr lang="cs-CZ" dirty="0" err="1"/>
              <a:t>lectus</a:t>
            </a:r>
            <a:r>
              <a:rPr lang="cs-CZ" dirty="0"/>
              <a:t>.</a:t>
            </a:r>
          </a:p>
          <a:p>
            <a:pPr lvl="0"/>
            <a:endParaRPr lang="cs-CZ" dirty="0"/>
          </a:p>
        </p:txBody>
      </p:sp>
      <p:sp>
        <p:nvSpPr>
          <p:cNvPr id="5" name="Zástupný symbol obrázku 3">
            <a:extLst>
              <a:ext uri="{FF2B5EF4-FFF2-40B4-BE49-F238E27FC236}">
                <a16:creationId xmlns:a16="http://schemas.microsoft.com/office/drawing/2014/main" id="{A64A225F-72C4-45E6-9EBB-24AAAD0364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987194" y="1276350"/>
            <a:ext cx="5204806" cy="55816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baseline="0">
                <a:solidFill>
                  <a:srgbClr val="1D34FE"/>
                </a:solidFill>
              </a:defRPr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1805DDFA-3AC0-4605-BF6A-4BD442F0B2F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07814" y="3154836"/>
            <a:ext cx="1671637" cy="1199115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B5271"/>
                </a:solidFill>
              </a:defRPr>
            </a:lvl1pPr>
          </a:lstStyle>
          <a:p>
            <a:pPr lvl="0"/>
            <a:r>
              <a:rPr lang="it-IT" dirty="0"/>
              <a:t>quunti voluptatia vel iur, samest</a:t>
            </a:r>
          </a:p>
          <a:p>
            <a:pPr lvl="0"/>
            <a:endParaRPr lang="cs-CZ" dirty="0"/>
          </a:p>
        </p:txBody>
      </p:sp>
      <p:sp>
        <p:nvSpPr>
          <p:cNvPr id="8" name="Zástupný symbol pro číslo snímku 6">
            <a:extLst>
              <a:ext uri="{FF2B5EF4-FFF2-40B4-BE49-F238E27FC236}">
                <a16:creationId xmlns:a16="http://schemas.microsoft.com/office/drawing/2014/main" id="{B662301A-4E30-446D-A484-5A00E132DD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839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2" y="2876689"/>
            <a:ext cx="11558148" cy="3384832"/>
          </a:xfrm>
        </p:spPr>
        <p:txBody>
          <a:bodyPr/>
          <a:lstStyle>
            <a:lvl1pPr marL="0" indent="0" algn="just">
              <a:lnSpc>
                <a:spcPct val="150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 </a:t>
            </a:r>
            <a:r>
              <a:rPr lang="cs-CZ" dirty="0" err="1"/>
              <a:t>Maecenas</a:t>
            </a:r>
            <a:r>
              <a:rPr lang="cs-CZ" dirty="0"/>
              <a:t> </a:t>
            </a:r>
            <a:r>
              <a:rPr lang="cs-CZ" dirty="0" err="1"/>
              <a:t>porttitor</a:t>
            </a:r>
            <a:r>
              <a:rPr lang="cs-CZ" dirty="0"/>
              <a:t> </a:t>
            </a:r>
            <a:r>
              <a:rPr lang="cs-CZ" dirty="0" err="1"/>
              <a:t>congue</a:t>
            </a:r>
            <a:r>
              <a:rPr lang="cs-CZ" dirty="0"/>
              <a:t> </a:t>
            </a:r>
            <a:r>
              <a:rPr lang="cs-CZ" dirty="0" err="1"/>
              <a:t>massa</a:t>
            </a:r>
            <a:r>
              <a:rPr lang="cs-CZ" dirty="0"/>
              <a:t>. </a:t>
            </a:r>
            <a:r>
              <a:rPr lang="cs-CZ" dirty="0" err="1"/>
              <a:t>Fusce</a:t>
            </a:r>
            <a:r>
              <a:rPr lang="cs-CZ" dirty="0"/>
              <a:t> </a:t>
            </a:r>
            <a:r>
              <a:rPr lang="cs-CZ" dirty="0" err="1"/>
              <a:t>posuere</a:t>
            </a:r>
            <a:r>
              <a:rPr lang="cs-CZ" dirty="0"/>
              <a:t>, </a:t>
            </a:r>
            <a:r>
              <a:rPr lang="cs-CZ" dirty="0" err="1"/>
              <a:t>magna</a:t>
            </a:r>
            <a:r>
              <a:rPr lang="cs-CZ" dirty="0"/>
              <a:t> sed </a:t>
            </a:r>
            <a:r>
              <a:rPr lang="cs-CZ" dirty="0" err="1"/>
              <a:t>pulvinar</a:t>
            </a:r>
            <a:r>
              <a:rPr lang="cs-CZ" dirty="0"/>
              <a:t> </a:t>
            </a:r>
            <a:r>
              <a:rPr lang="cs-CZ" dirty="0" err="1"/>
              <a:t>ultricies</a:t>
            </a:r>
            <a:r>
              <a:rPr lang="cs-CZ" dirty="0"/>
              <a:t>, </a:t>
            </a:r>
            <a:r>
              <a:rPr lang="cs-CZ" dirty="0" err="1"/>
              <a:t>purus</a:t>
            </a:r>
            <a:r>
              <a:rPr lang="cs-CZ" dirty="0"/>
              <a:t> </a:t>
            </a:r>
            <a:r>
              <a:rPr lang="cs-CZ" dirty="0" err="1"/>
              <a:t>lectus</a:t>
            </a:r>
            <a:r>
              <a:rPr lang="cs-CZ" dirty="0"/>
              <a:t> </a:t>
            </a:r>
            <a:r>
              <a:rPr lang="cs-CZ" dirty="0" err="1"/>
              <a:t>malesuadalibero</a:t>
            </a:r>
            <a:r>
              <a:rPr lang="cs-CZ" dirty="0"/>
              <a:t>,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 </a:t>
            </a:r>
            <a:r>
              <a:rPr lang="cs-CZ" dirty="0" err="1"/>
              <a:t>commodo</a:t>
            </a:r>
            <a:r>
              <a:rPr lang="cs-CZ" dirty="0"/>
              <a:t> </a:t>
            </a:r>
            <a:r>
              <a:rPr lang="cs-CZ" dirty="0" err="1"/>
              <a:t>magna</a:t>
            </a:r>
            <a:r>
              <a:rPr lang="cs-CZ" dirty="0"/>
              <a:t> </a:t>
            </a:r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consectetuer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 </a:t>
            </a:r>
            <a:r>
              <a:rPr lang="cs-CZ" dirty="0" err="1"/>
              <a:t>Maecenas</a:t>
            </a:r>
            <a:r>
              <a:rPr lang="cs-CZ" dirty="0"/>
              <a:t> </a:t>
            </a:r>
            <a:r>
              <a:rPr lang="cs-CZ" dirty="0" err="1"/>
              <a:t>porttitor</a:t>
            </a:r>
            <a:r>
              <a:rPr lang="cs-CZ" dirty="0"/>
              <a:t> </a:t>
            </a:r>
            <a:r>
              <a:rPr lang="cs-CZ" dirty="0" err="1"/>
              <a:t>congue</a:t>
            </a:r>
            <a:r>
              <a:rPr lang="cs-CZ" dirty="0"/>
              <a:t> </a:t>
            </a:r>
            <a:r>
              <a:rPr lang="cs-CZ" dirty="0" err="1"/>
              <a:t>massa</a:t>
            </a:r>
            <a:r>
              <a:rPr lang="cs-CZ" dirty="0"/>
              <a:t>. </a:t>
            </a:r>
            <a:r>
              <a:rPr lang="cs-CZ" dirty="0" err="1"/>
              <a:t>Fusce</a:t>
            </a:r>
            <a:r>
              <a:rPr lang="cs-CZ" dirty="0"/>
              <a:t> </a:t>
            </a:r>
            <a:r>
              <a:rPr lang="cs-CZ" dirty="0" err="1"/>
              <a:t>posuere</a:t>
            </a:r>
            <a:r>
              <a:rPr lang="cs-CZ" dirty="0"/>
              <a:t>, </a:t>
            </a:r>
            <a:r>
              <a:rPr lang="cs-CZ" dirty="0" err="1"/>
              <a:t>magna</a:t>
            </a:r>
            <a:r>
              <a:rPr lang="cs-CZ" dirty="0"/>
              <a:t> sed </a:t>
            </a:r>
            <a:r>
              <a:rPr lang="cs-CZ" dirty="0" err="1"/>
              <a:t>pulvinar</a:t>
            </a:r>
            <a:r>
              <a:rPr lang="cs-CZ" dirty="0"/>
              <a:t> </a:t>
            </a:r>
            <a:r>
              <a:rPr lang="cs-CZ" dirty="0" err="1"/>
              <a:t>ultricies</a:t>
            </a:r>
            <a:r>
              <a:rPr lang="cs-CZ" dirty="0"/>
              <a:t>, </a:t>
            </a:r>
            <a:r>
              <a:rPr lang="cs-CZ" dirty="0" err="1"/>
              <a:t>purus</a:t>
            </a:r>
            <a:r>
              <a:rPr lang="cs-CZ" dirty="0"/>
              <a:t> </a:t>
            </a:r>
            <a:r>
              <a:rPr lang="cs-CZ" dirty="0" err="1"/>
              <a:t>lectus</a:t>
            </a:r>
            <a:r>
              <a:rPr lang="cs-CZ" dirty="0"/>
              <a:t> </a:t>
            </a:r>
            <a:r>
              <a:rPr lang="cs-CZ" dirty="0" err="1"/>
              <a:t>malesuadalibero</a:t>
            </a:r>
            <a:r>
              <a:rPr lang="cs-CZ" dirty="0"/>
              <a:t>,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 </a:t>
            </a:r>
            <a:r>
              <a:rPr lang="cs-CZ" dirty="0" err="1"/>
              <a:t>commodo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5" name="Zástupný symbol pro číslo snímku 6">
            <a:extLst>
              <a:ext uri="{FF2B5EF4-FFF2-40B4-BE49-F238E27FC236}">
                <a16:creationId xmlns:a16="http://schemas.microsoft.com/office/drawing/2014/main" id="{4B1D701B-96E8-4040-B48E-D21E34B267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575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2" y="2876689"/>
            <a:ext cx="11558148" cy="3179453"/>
          </a:xfrm>
        </p:spPr>
        <p:txBody>
          <a:bodyPr numCol="2" spcCol="432000"/>
          <a:lstStyle>
            <a:lvl1pPr marL="0" marR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Text dva sloupce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Text dva sloupce</a:t>
            </a:r>
          </a:p>
          <a:p>
            <a:pPr lvl="0"/>
            <a:endParaRPr lang="cs-CZ" dirty="0"/>
          </a:p>
          <a:p>
            <a:pPr lvl="0"/>
            <a:endParaRPr lang="cs-CZ" dirty="0"/>
          </a:p>
        </p:txBody>
      </p:sp>
      <p:sp>
        <p:nvSpPr>
          <p:cNvPr id="5" name="Zástupný symbol pro číslo snímku 6">
            <a:extLst>
              <a:ext uri="{FF2B5EF4-FFF2-40B4-BE49-F238E27FC236}">
                <a16:creationId xmlns:a16="http://schemas.microsoft.com/office/drawing/2014/main" id="{8B072FF3-4E07-4267-9B78-94E2445F4C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348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B32875-70EF-4AC0-A134-D3ADB7F6A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46CB49-0820-42B6-89CD-DB2F488132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4163" y="2990155"/>
            <a:ext cx="5305637" cy="3186808"/>
          </a:xfrm>
        </p:spPr>
        <p:txBody>
          <a:bodyPr>
            <a:normAutofit/>
          </a:bodyPr>
          <a:lstStyle>
            <a:lvl1pPr algn="just">
              <a:defRPr sz="1800"/>
            </a:lvl1pPr>
            <a:lvl2pPr algn="just">
              <a:defRPr sz="1800"/>
            </a:lvl2pPr>
            <a:lvl3pPr algn="just">
              <a:defRPr sz="1800"/>
            </a:lvl3pPr>
            <a:lvl4pPr algn="just">
              <a:defRPr sz="1800"/>
            </a:lvl4pPr>
            <a:lvl5pPr algn="just">
              <a:defRPr sz="18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5AE63F4-D13D-45EC-AD15-5C66EBE0A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2990153"/>
            <a:ext cx="5334000" cy="3186809"/>
          </a:xfrm>
        </p:spPr>
        <p:txBody>
          <a:bodyPr>
            <a:normAutofit/>
          </a:bodyPr>
          <a:lstStyle>
            <a:lvl1pPr algn="just">
              <a:defRPr sz="1800"/>
            </a:lvl1pPr>
            <a:lvl2pPr algn="just">
              <a:defRPr sz="1800"/>
            </a:lvl2pPr>
            <a:lvl3pPr algn="just">
              <a:defRPr sz="1800"/>
            </a:lvl3pPr>
            <a:lvl4pPr algn="just">
              <a:defRPr sz="1800"/>
            </a:lvl4pPr>
            <a:lvl5pPr algn="just">
              <a:defRPr sz="18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číslo snímku 6">
            <a:extLst>
              <a:ext uri="{FF2B5EF4-FFF2-40B4-BE49-F238E27FC236}">
                <a16:creationId xmlns:a16="http://schemas.microsoft.com/office/drawing/2014/main" id="{46562BDD-583B-4A65-88DB-92851E74F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800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6">
            <a:extLst>
              <a:ext uri="{FF2B5EF4-FFF2-40B4-BE49-F238E27FC236}">
                <a16:creationId xmlns:a16="http://schemas.microsoft.com/office/drawing/2014/main" id="{C9CD2B60-8F01-48EF-9690-C43B47004F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36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48D050E-92AA-4C46-8F85-A4970CD80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165" y="1664592"/>
            <a:ext cx="106396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CC25945-9994-4643-821D-64DDAFDBA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4166" y="2990155"/>
            <a:ext cx="10639634" cy="3186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27BDA82-160D-444E-B784-EACBE5840D04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401013" y="534087"/>
            <a:ext cx="1579001" cy="493819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41CA5033-5229-4436-9CEE-4D1F2A4C5943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1999" cy="1278095"/>
          </a:xfrm>
          <a:prstGeom prst="rect">
            <a:avLst/>
          </a:prstGeom>
        </p:spPr>
      </p:pic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193F63-F242-4F6B-BA07-FC06EF7D15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64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65" r:id="rId4"/>
    <p:sldLayoutId id="2147483666" r:id="rId5"/>
    <p:sldLayoutId id="2147483667" r:id="rId6"/>
    <p:sldLayoutId id="2147483668" r:id="rId7"/>
    <p:sldLayoutId id="2147483652" r:id="rId8"/>
    <p:sldLayoutId id="2147483655" r:id="rId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D34F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mskoly.cz/organizace/odbor-skolstvi-jmk/stredni-skoly-realizujici-jazykovou-pripravu-pro-zaky-cizince-aktualizovano-01092022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neubauerova.simona@jmk.cz" TargetMode="External"/><Relationship Id="rId2" Type="http://schemas.openxmlformats.org/officeDocument/2006/relationships/hyperlink" Target="mailto:fildanova.martina@jmk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vybiral.oldrich@kr-jihomoravsky.cz" TargetMode="External"/><Relationship Id="rId4" Type="http://schemas.openxmlformats.org/officeDocument/2006/relationships/hyperlink" Target="mailto:slobodnikova.hana@kr-jihomoravsky.cz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neubauerova.simona@jmk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.cz/methodology/metodicky-material-k-poskytovani-bezplatne-jazykove-pripravy-ve-strednim-vzdelavani-od-1-9-2022-do-31-12-2023/" TargetMode="External"/><Relationship Id="rId2" Type="http://schemas.openxmlformats.org/officeDocument/2006/relationships/hyperlink" Target="https://www.msmt.cz/vzdelavani/zakladni-vzdelavani/metodicky-material-msmt-k-poskytovani-bezplatne-jazykov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smt.cz/vzdelavani/zakladni-vzdelavani/metodicke-doporuceni-pro-poskytovani-sluzeb-skolskych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mskoly.cz/organizace/odbor-skolstvi-jmk/oddeleni_vzdelavani/zakladni-skoly-realizujici-jazykovou-pripravu-pro-deti-cizich-statnich-prislusniku-ve-skolnim-roc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09453AEA-64A7-4BC6-9592-AB149FEC5BE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4959" y="1961128"/>
            <a:ext cx="6742113" cy="189525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4F81AD1-9B0B-4911-8D0B-8FEF1746603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973" y="2252870"/>
            <a:ext cx="7814003" cy="2239617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br>
              <a:rPr lang="cs-CZ" altLang="cs-CZ" sz="2800" dirty="0"/>
            </a:br>
            <a:r>
              <a:rPr lang="cs-CZ" altLang="cs-CZ" sz="4000" dirty="0">
                <a:latin typeface="Calibri" panose="020F0502020204030204" pitchFamily="34" charset="0"/>
              </a:rPr>
              <a:t>I</a:t>
            </a:r>
            <a:r>
              <a:rPr lang="cs-CZ" sz="4000" dirty="0">
                <a:latin typeface="Calibri" panose="020F0502020204030204" pitchFamily="34" charset="0"/>
              </a:rPr>
              <a:t>nformace o určování škol pro vzdělávání žáků cizinců</a:t>
            </a:r>
          </a:p>
          <a:p>
            <a:pPr>
              <a:lnSpc>
                <a:spcPct val="110000"/>
              </a:lnSpc>
            </a:pPr>
            <a:r>
              <a:rPr lang="cs-CZ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 základním a středním vzdělávání </a:t>
            </a:r>
          </a:p>
          <a:p>
            <a:pPr>
              <a:lnSpc>
                <a:spcPct val="110000"/>
              </a:lnSpc>
            </a:pPr>
            <a:endParaRPr lang="cs-CZ" sz="4000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89D2F3C-EDEA-4AAA-B370-AFE79F479E4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Ing. Simona Neubauerová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D5CE997-45E9-446E-9A54-5FD1B09A5C3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cs-CZ" dirty="0"/>
              <a:t>Brno</a:t>
            </a:r>
          </a:p>
          <a:p>
            <a:r>
              <a:rPr lang="cs-CZ" dirty="0"/>
              <a:t>3.10.2022</a:t>
            </a:r>
          </a:p>
        </p:txBody>
      </p:sp>
    </p:spTree>
    <p:extLst>
      <p:ext uri="{BB962C8B-B14F-4D97-AF65-F5344CB8AC3E}">
        <p14:creationId xmlns:p14="http://schemas.microsoft.com/office/powerpoint/2010/main" val="3429556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D7CF4-AC42-4577-8D23-091727C2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90" y="1722784"/>
            <a:ext cx="10933309" cy="596346"/>
          </a:xfrm>
        </p:spPr>
        <p:txBody>
          <a:bodyPr>
            <a:normAutofit fontScale="90000"/>
          </a:bodyPr>
          <a:lstStyle/>
          <a:p>
            <a:br>
              <a:rPr lang="cs-CZ" sz="3100" b="1" dirty="0">
                <a:solidFill>
                  <a:srgbClr val="FF0000"/>
                </a:solidFill>
              </a:rPr>
            </a:br>
            <a:r>
              <a:rPr lang="cs-CZ" sz="3100" b="1" dirty="0"/>
              <a:t>Základní vzdělávání</a:t>
            </a:r>
            <a:br>
              <a:rPr lang="cs-CZ" sz="2800" b="1" dirty="0"/>
            </a:b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62E06C-E77E-4C77-A3DC-ADB78CE7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213113"/>
            <a:ext cx="10933309" cy="40154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Zařazení žáka do skupiny s jazykovou přípravou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Žáka zařazuje ředitel určené školy</a:t>
            </a:r>
          </a:p>
          <a:p>
            <a:pPr marL="0" indent="0">
              <a:buNone/>
            </a:pPr>
            <a:endParaRPr lang="cs-CZ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žák cizinec, který plní povinnou školní docházku ve škole na území ČR </a:t>
            </a:r>
            <a:r>
              <a:rPr lang="cs-CZ" dirty="0">
                <a:solidFill>
                  <a:srgbClr val="FF0000"/>
                </a:solidFill>
              </a:rPr>
              <a:t>nejvýše 12 měsíců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zařazení na základě žádosti zákonného zástupce (vyjádření, zda požaduje prezenční nebo distanční výuku)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zařazení – nejpozději do 30 dnů od podání žádosti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2634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D7CF4-AC42-4577-8D23-091727C2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90" y="1722784"/>
            <a:ext cx="10933309" cy="596346"/>
          </a:xfrm>
        </p:spPr>
        <p:txBody>
          <a:bodyPr>
            <a:normAutofit fontScale="90000"/>
          </a:bodyPr>
          <a:lstStyle/>
          <a:p>
            <a:r>
              <a:rPr lang="cs-CZ" sz="2800" b="1" dirty="0"/>
              <a:t>Základní vzdělávání</a:t>
            </a:r>
            <a:br>
              <a:rPr lang="cs-CZ" sz="2800" b="1" dirty="0">
                <a:solidFill>
                  <a:srgbClr val="FF0000"/>
                </a:solidFill>
              </a:rPr>
            </a:b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62E06C-E77E-4C77-A3DC-ADB78CE7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213113"/>
            <a:ext cx="10933309" cy="4015409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žák určené školy se účastní přípravy přednostně osobně v této určené škole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2">
              <a:buFontTx/>
              <a:buChar char="-"/>
            </a:pPr>
            <a:r>
              <a:rPr lang="cs-CZ" dirty="0"/>
              <a:t>je-li to pro žáka vhodnější, může se vzdělávat i distančně (pokud je k distanční výuce škola určená krajským úřadem) </a:t>
            </a:r>
          </a:p>
          <a:p>
            <a:pPr lvl="2">
              <a:buFontTx/>
              <a:buChar char="-"/>
            </a:pPr>
            <a:r>
              <a:rPr lang="cs-CZ" dirty="0"/>
              <a:t>nebo osobně nebo distančně v jiné určené škole, pokud je ale škola ve stejném kraji jako žákova škole</a:t>
            </a:r>
          </a:p>
          <a:p>
            <a:pPr lvl="2">
              <a:buFontTx/>
              <a:buChar char="-"/>
            </a:pPr>
            <a:endParaRPr lang="cs-CZ" dirty="0"/>
          </a:p>
          <a:p>
            <a:pPr marL="914400" lvl="2" indent="0">
              <a:buNone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pokud ředitel určené školy nezařadí žáka z jiné školy do skupiny pro jazykovou přípravu</a:t>
            </a:r>
          </a:p>
          <a:p>
            <a:pPr marL="457200" lvl="1" indent="0">
              <a:buNone/>
            </a:pPr>
            <a:r>
              <a:rPr lang="cs-CZ" dirty="0"/>
              <a:t>   (prostorové podmínky školy)</a:t>
            </a:r>
          </a:p>
          <a:p>
            <a:pPr marL="457200" lvl="1" indent="0">
              <a:buNone/>
            </a:pPr>
            <a:r>
              <a:rPr lang="cs-CZ" dirty="0"/>
              <a:t>        - bezodkladně informuje krajský úřad, který zajistí přípravu žáka v jiné škole</a:t>
            </a:r>
          </a:p>
          <a:p>
            <a:pPr marL="457200" lvl="1" indent="0">
              <a:buNone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0176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D7CF4-AC42-4577-8D23-091727C2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90" y="1722784"/>
            <a:ext cx="10933309" cy="596346"/>
          </a:xfrm>
        </p:spPr>
        <p:txBody>
          <a:bodyPr>
            <a:normAutofit fontScale="90000"/>
          </a:bodyPr>
          <a:lstStyle/>
          <a:p>
            <a:r>
              <a:rPr lang="cs-CZ" sz="2800" dirty="0"/>
              <a:t>Zá</a:t>
            </a:r>
            <a:r>
              <a:rPr lang="cs-CZ" sz="2800" b="1" dirty="0"/>
              <a:t>kladní vzdělávání</a:t>
            </a:r>
            <a:br>
              <a:rPr lang="cs-CZ" sz="2800" b="1" dirty="0"/>
            </a:b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62E06C-E77E-4C77-A3DC-ADB78CE7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213113"/>
            <a:ext cx="10933309" cy="40154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Organizace jazykové přípravy v základním vzdělávání</a:t>
            </a:r>
          </a:p>
          <a:p>
            <a:pPr marL="0" indent="0">
              <a:buNone/>
            </a:pPr>
            <a:endParaRPr lang="cs-CZ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skupiny o velikosti do 10 žáků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1. skupina se zřizuje při počtu 2 žáků tzn. od 2 – 10 žáků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každá další skupina se zřizuje, pokud je v předchozí skupině 10 žáků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skupinu lze doplnit i o jiné žáky, než pro které se skupina může zřídit, a to i nad 10 žáků, pokud to nebude na újmu kvality jazykové přípravy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rozsah podpory: 100 – 200 hodin po dobu nejvýše 10 měsíců dle úrovně znalosti ČJ 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5884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D7CF4-AC42-4577-8D23-091727C2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90" y="1385740"/>
            <a:ext cx="10933309" cy="471340"/>
          </a:xfrm>
        </p:spPr>
        <p:txBody>
          <a:bodyPr>
            <a:normAutofit fontScale="90000"/>
          </a:bodyPr>
          <a:lstStyle/>
          <a:p>
            <a:r>
              <a:rPr lang="cs-CZ" sz="2800" dirty="0"/>
              <a:t>Zá</a:t>
            </a:r>
            <a:r>
              <a:rPr lang="cs-CZ" sz="2800" b="1" dirty="0"/>
              <a:t>kladní vzdělávání</a:t>
            </a:r>
            <a:br>
              <a:rPr lang="cs-CZ" sz="2800" b="1" dirty="0"/>
            </a:b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62E06C-E77E-4C77-A3DC-ADB78CE7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1583703"/>
            <a:ext cx="10933309" cy="46448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forma výuky: osobní nebo distanční způsob - zvlášť 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výuka primárně v dopoledních hodinách, žáci jsou po tuto dobu uvolněni z ostatních předmětů, pokud je to vhodné, může skupina fungovat i odpoledne 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cizinci z neurčených škol (včetně soukromých a církevních) mohou absolvovat výuku v určené škole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určené školy jsou povinny jazykovou přípravu poskytovat, pokud existují podmínky pro vytvoření skupiny, tzn. pokud se na školu obrátí zákonní zástupci žáků, kteří jsou oprávněni podporu čerpat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FF0000"/>
                </a:solidFill>
              </a:rPr>
              <a:t>Pouze škola určená rozhodnutím krajského úřadu, je oprávněna pro zajištění jazykové přípravy žáků cizinců žádat o finanční prostředky krajský úřad</a:t>
            </a:r>
          </a:p>
        </p:txBody>
      </p:sp>
    </p:spTree>
    <p:extLst>
      <p:ext uri="{BB962C8B-B14F-4D97-AF65-F5344CB8AC3E}">
        <p14:creationId xmlns:p14="http://schemas.microsoft.com/office/powerpoint/2010/main" val="1758822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D7CF4-AC42-4577-8D23-091727C2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90" y="1722784"/>
            <a:ext cx="10933309" cy="596346"/>
          </a:xfrm>
        </p:spPr>
        <p:txBody>
          <a:bodyPr>
            <a:normAutofit fontScale="90000"/>
          </a:bodyPr>
          <a:lstStyle/>
          <a:p>
            <a:r>
              <a:rPr lang="cs-CZ" sz="3100" b="1" dirty="0"/>
              <a:t>Postup základní školy pro zajištění jazykové přípravy žáka</a:t>
            </a:r>
            <a:br>
              <a:rPr lang="cs-CZ" sz="2800" b="1" dirty="0"/>
            </a:b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62E06C-E77E-4C77-A3DC-ADB78CE7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213113"/>
            <a:ext cx="10933309" cy="4015409"/>
          </a:xfrm>
        </p:spPr>
        <p:txBody>
          <a:bodyPr>
            <a:normAutofit/>
          </a:bodyPr>
          <a:lstStyle/>
          <a:p>
            <a:pPr marL="0" lvl="1" indent="0">
              <a:lnSpc>
                <a:spcPct val="100000"/>
              </a:lnSpc>
              <a:spcBef>
                <a:spcPts val="1000"/>
              </a:spcBef>
              <a:buNone/>
              <a:defRPr/>
            </a:pPr>
            <a:endParaRPr lang="cs-CZ" sz="2200" b="1" dirty="0"/>
          </a:p>
          <a:p>
            <a:pPr marL="0" lvl="1" indent="0">
              <a:lnSpc>
                <a:spcPct val="100000"/>
              </a:lnSpc>
              <a:spcBef>
                <a:spcPts val="1000"/>
              </a:spcBef>
              <a:buNone/>
              <a:defRPr/>
            </a:pPr>
            <a:r>
              <a:rPr lang="cs-CZ" sz="2200" b="1" dirty="0"/>
              <a:t>Postup určené školy</a:t>
            </a:r>
          </a:p>
          <a:p>
            <a:pPr marL="342900" lvl="1" indent="-34290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/>
            </a:pPr>
            <a:r>
              <a:rPr lang="cs-CZ" sz="2000" dirty="0"/>
              <a:t>přijetí žáka:</a:t>
            </a:r>
          </a:p>
          <a:p>
            <a:pPr marL="800100" lvl="2" indent="-342900">
              <a:lnSpc>
                <a:spcPct val="10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r>
              <a:rPr lang="cs-CZ" dirty="0"/>
              <a:t>ředitel školy nabídne zákonným zástupcům možnost jazykové přípravy v ČJ</a:t>
            </a:r>
          </a:p>
          <a:p>
            <a:pPr marL="800100" lvl="2" indent="-342900">
              <a:lnSpc>
                <a:spcPct val="10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r>
              <a:rPr lang="cs-CZ" dirty="0"/>
              <a:t>zjistí úroveň znalostí jazyka provedením vstupního testu </a:t>
            </a:r>
          </a:p>
          <a:p>
            <a:pPr marL="800100" lvl="2" indent="-342900">
              <a:lnSpc>
                <a:spcPct val="10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r>
              <a:rPr lang="cs-CZ" dirty="0"/>
              <a:t>zařadí žáka do skupiny s prezenční nebo distanční výukou v určené škole </a:t>
            </a:r>
          </a:p>
          <a:p>
            <a:pPr marL="800100" lvl="2" indent="-342900">
              <a:lnSpc>
                <a:spcPct val="10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r>
              <a:rPr lang="cs-CZ" dirty="0"/>
              <a:t>požádá o finanční prostředky z rezervy KÚ v souladu s pravidly </a:t>
            </a:r>
          </a:p>
          <a:p>
            <a:pPr marL="800100" lvl="2" indent="-342900">
              <a:lnSpc>
                <a:spcPct val="10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r>
              <a:rPr lang="cs-CZ" dirty="0"/>
              <a:t>další individualizovaná podpora v běžné výuce (NPI - adaptační koordinátor, podpůrná opatření)</a:t>
            </a:r>
          </a:p>
          <a:p>
            <a:pPr marL="0" indent="0"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15102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D7CF4-AC42-4577-8D23-091727C2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90" y="1722784"/>
            <a:ext cx="10933309" cy="596346"/>
          </a:xfrm>
        </p:spPr>
        <p:txBody>
          <a:bodyPr>
            <a:normAutofit fontScale="90000"/>
          </a:bodyPr>
          <a:lstStyle/>
          <a:p>
            <a:r>
              <a:rPr lang="cs-CZ" sz="3100" b="1" dirty="0"/>
              <a:t>Postup základní školy pro zajištění jazykové přípravy žáka</a:t>
            </a:r>
            <a:br>
              <a:rPr lang="cs-CZ" sz="2800" b="1" dirty="0"/>
            </a:b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62E06C-E77E-4C77-A3DC-ADB78CE7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213113"/>
            <a:ext cx="10933309" cy="4015409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cs-CZ" sz="2000" b="1" dirty="0"/>
          </a:p>
          <a:p>
            <a:pPr marL="0" indent="0">
              <a:buNone/>
              <a:defRPr/>
            </a:pPr>
            <a:r>
              <a:rPr lang="cs-CZ" sz="2000" b="1" dirty="0"/>
              <a:t>Postup kmenové školy – beze změny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dirty="0"/>
              <a:t>přijetí žáka:</a:t>
            </a:r>
          </a:p>
          <a:p>
            <a:pPr lvl="2">
              <a:buFont typeface="Courier New" panose="02070309020205020404" pitchFamily="49" charset="0"/>
              <a:buChar char="o"/>
              <a:defRPr/>
            </a:pPr>
            <a:r>
              <a:rPr lang="cs-CZ" dirty="0"/>
              <a:t>ředitel školy poskytne zákonným zástupcům informace o seznamu určených škol a možnosti využití jazykové přípravy žáků cizinců v určených školách</a:t>
            </a:r>
          </a:p>
          <a:p>
            <a:pPr lvl="2">
              <a:buFont typeface="Courier New" panose="02070309020205020404" pitchFamily="49" charset="0"/>
              <a:buChar char="o"/>
              <a:defRPr/>
            </a:pPr>
            <a:endParaRPr lang="cs-CZ" dirty="0"/>
          </a:p>
          <a:p>
            <a:pPr lvl="2">
              <a:buFont typeface="Courier New" panose="02070309020205020404" pitchFamily="49" charset="0"/>
              <a:buChar char="o"/>
              <a:defRPr/>
            </a:pPr>
            <a:r>
              <a:rPr lang="cs-CZ" dirty="0"/>
              <a:t>dle potřeby žádost o prvotní podporu z NPI, tlumočník, adaptační koordinátor </a:t>
            </a:r>
          </a:p>
          <a:p>
            <a:pPr lvl="2">
              <a:buFont typeface="Courier New" panose="02070309020205020404" pitchFamily="49" charset="0"/>
              <a:buChar char="o"/>
              <a:defRPr/>
            </a:pPr>
            <a:endParaRPr lang="cs-CZ" dirty="0"/>
          </a:p>
          <a:p>
            <a:pPr lvl="2">
              <a:buFont typeface="Courier New" panose="02070309020205020404" pitchFamily="49" charset="0"/>
              <a:buChar char="o"/>
              <a:defRPr/>
            </a:pPr>
            <a:r>
              <a:rPr lang="cs-CZ" dirty="0"/>
              <a:t>případná podpora formou doporučení podpůrných opatření ŠPZ</a:t>
            </a:r>
          </a:p>
          <a:p>
            <a:pPr lvl="2">
              <a:buFont typeface="Courier New" panose="02070309020205020404" pitchFamily="49" charset="0"/>
              <a:buChar char="o"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22865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D7CF4-AC42-4577-8D23-091727C2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90" y="1722784"/>
            <a:ext cx="10933309" cy="596346"/>
          </a:xfrm>
        </p:spPr>
        <p:txBody>
          <a:bodyPr>
            <a:normAutofit/>
          </a:bodyPr>
          <a:lstStyle/>
          <a:p>
            <a:r>
              <a:rPr lang="cs-CZ" sz="3100" b="1" dirty="0"/>
              <a:t>Zajištění jazykové přípravy žáků cizinců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62E06C-E77E-4C77-A3DC-ADB78CE7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213113"/>
            <a:ext cx="10933309" cy="4015409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cs-CZ" sz="2000" b="1" dirty="0"/>
          </a:p>
          <a:p>
            <a:pPr marL="0" indent="0">
              <a:buNone/>
              <a:defRPr/>
            </a:pPr>
            <a:r>
              <a:rPr lang="cs-CZ" sz="2000" b="1" dirty="0"/>
              <a:t>Úskalí:</a:t>
            </a:r>
          </a:p>
          <a:p>
            <a:pPr marL="0" indent="0">
              <a:buNone/>
              <a:defRPr/>
            </a:pPr>
            <a:endParaRPr lang="cs-CZ" sz="2000" b="1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dirty="0"/>
              <a:t>vykazovaná procenta a velikost školy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dirty="0"/>
              <a:t>výkaz a cizinci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dirty="0"/>
              <a:t>velikost skupiny, počet žáků, jazyk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dirty="0"/>
              <a:t>zajištění pedagoga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dirty="0"/>
              <a:t>zařazování žáků cizinců v průběhu roku do „rozjeté skupiny“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cs-CZ" sz="2000" b="1" dirty="0"/>
          </a:p>
          <a:p>
            <a:pPr>
              <a:buFont typeface="Wingdings" panose="05000000000000000000" pitchFamily="2" charset="2"/>
              <a:buChar char="§"/>
              <a:defRPr/>
            </a:pPr>
            <a:endParaRPr lang="cs-CZ" sz="2000" b="1" dirty="0"/>
          </a:p>
          <a:p>
            <a:pPr marL="0" indent="0">
              <a:buNone/>
              <a:defRPr/>
            </a:pPr>
            <a:endParaRPr lang="cs-CZ" sz="2000" b="1" dirty="0"/>
          </a:p>
          <a:p>
            <a:pPr>
              <a:buFont typeface="Wingdings" panose="05000000000000000000" pitchFamily="2" charset="2"/>
              <a:buChar char="§"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64799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D15CF7-89F5-4725-8CD0-01DCA379D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90" y="1489436"/>
            <a:ext cx="10933309" cy="527900"/>
          </a:xfrm>
        </p:spPr>
        <p:txBody>
          <a:bodyPr>
            <a:normAutofit fontScale="90000"/>
          </a:bodyPr>
          <a:lstStyle/>
          <a:p>
            <a:r>
              <a:rPr lang="cs-CZ" sz="4400" dirty="0"/>
              <a:t>Střední vzdělávání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5C17C5-8856-3D30-D5F8-8C8185CBB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300141"/>
            <a:ext cx="10933309" cy="4081806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NOVĚ od 1.9.2022</a:t>
            </a:r>
          </a:p>
          <a:p>
            <a:pPr marL="0" indent="0">
              <a:buNone/>
              <a:defRPr/>
            </a:pPr>
            <a:r>
              <a:rPr lang="cs-CZ" sz="2400" b="1" dirty="0"/>
              <a:t>Určená střední škola k poskytování jazykové přípravy v českém jazyce</a:t>
            </a:r>
          </a:p>
          <a:p>
            <a:pPr marL="0" indent="0">
              <a:buNone/>
              <a:defRPr/>
            </a:pPr>
            <a:endParaRPr lang="cs-CZ" sz="2000" b="1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dirty="0"/>
              <a:t>poskytuje žákům této nebo jiné školy bezplatnou přípravu k začlenění do středního vzdělávání zahrnující výuku českého jazyka </a:t>
            </a:r>
          </a:p>
          <a:p>
            <a:pPr lvl="1">
              <a:defRPr/>
            </a:pPr>
            <a:r>
              <a:rPr lang="cs-CZ" sz="2000" dirty="0"/>
              <a:t>přizpůsobenou potřebám žáků cizinců a zahrnující základy příslušné odborné terminologie 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dirty="0"/>
              <a:t>jazyková příprava je realizována prostřednictvím tzv. </a:t>
            </a:r>
            <a:r>
              <a:rPr lang="cs-CZ" sz="2000" b="1" dirty="0"/>
              <a:t>určených škol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dirty="0"/>
              <a:t>seznam určených škol vytváří krajský úřad a zveřejní jej způsobem umožňujícím dálkový přístup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dirty="0"/>
              <a:t>na seznam určených škol krajský úřad vždy zařadí alespoň jednu školu v kraji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4245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D15CF7-89F5-4725-8CD0-01DCA379D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90" y="1310326"/>
            <a:ext cx="10933309" cy="527901"/>
          </a:xfrm>
        </p:spPr>
        <p:txBody>
          <a:bodyPr>
            <a:normAutofit/>
          </a:bodyPr>
          <a:lstStyle/>
          <a:p>
            <a:r>
              <a:rPr lang="cs-CZ" sz="2800" dirty="0"/>
              <a:t>Střední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5C17C5-8856-3D30-D5F8-8C8185CBB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1772240"/>
            <a:ext cx="10933309" cy="46097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endParaRPr lang="cs-CZ" sz="2400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sz="1900" b="1" dirty="0"/>
              <a:t>Krajský úřad na seznam určených škol zařadí zpravidla školu, v níž</a:t>
            </a:r>
            <a:endParaRPr lang="cs-CZ" sz="1900" dirty="0"/>
          </a:p>
          <a:p>
            <a:pPr marL="0" indent="0">
              <a:buNone/>
              <a:defRPr/>
            </a:pPr>
            <a:r>
              <a:rPr lang="cs-CZ" sz="1900" dirty="0"/>
              <a:t>a) je podíl žáků cizinců z celkového počtu žáků školy k 31. březnu bezprostředně předcházejícího školního roku alespoň 5 %, nebo</a:t>
            </a:r>
          </a:p>
          <a:p>
            <a:pPr marL="0" indent="0">
              <a:buNone/>
              <a:defRPr/>
            </a:pPr>
            <a:r>
              <a:rPr lang="cs-CZ" sz="1900" dirty="0"/>
              <a:t> </a:t>
            </a:r>
          </a:p>
          <a:p>
            <a:pPr marL="0" indent="0">
              <a:buNone/>
              <a:defRPr/>
            </a:pPr>
            <a:r>
              <a:rPr lang="cs-CZ" sz="1900" dirty="0"/>
              <a:t>b) je žákem školy alespoň 5 žáků, kteří se vzdělávají ve škole zapsané v rejstříku škol a školských zařízení nejvýše 12 měsíců před podáním žádosti.</a:t>
            </a:r>
          </a:p>
          <a:p>
            <a:pPr marL="0" indent="0">
              <a:buNone/>
              <a:defRPr/>
            </a:pPr>
            <a:endParaRPr lang="cs-CZ" sz="1900" dirty="0"/>
          </a:p>
          <a:p>
            <a:pPr marL="0" indent="0">
              <a:buNone/>
              <a:defRPr/>
            </a:pPr>
            <a:r>
              <a:rPr lang="cs-CZ" sz="1900" b="1" dirty="0"/>
              <a:t>Určená škola poskytuje jazykovou přípravu v každé skupině pro jazykovou přípravu</a:t>
            </a:r>
          </a:p>
          <a:p>
            <a:pPr marL="0" indent="0">
              <a:buNone/>
              <a:defRPr/>
            </a:pPr>
            <a:r>
              <a:rPr lang="cs-CZ" sz="1900" dirty="0"/>
              <a:t>	 jak osobním způsobem, tak distančním synchronním způsobem  </a:t>
            </a:r>
          </a:p>
          <a:p>
            <a:pPr marL="0" indent="0">
              <a:buNone/>
              <a:defRPr/>
            </a:pPr>
            <a:r>
              <a:rPr lang="cs-CZ" sz="1900" dirty="0"/>
              <a:t>              (pokud nemohou být všichni žáci ve skupině osobně přítomni) </a:t>
            </a:r>
          </a:p>
          <a:p>
            <a:pPr marL="0" indent="0">
              <a:buNone/>
              <a:defRPr/>
            </a:pPr>
            <a:endParaRPr lang="cs-CZ" sz="1900" dirty="0"/>
          </a:p>
          <a:p>
            <a:pPr marL="0" indent="0">
              <a:buNone/>
              <a:defRPr/>
            </a:pPr>
            <a:r>
              <a:rPr lang="cs-CZ" sz="1900" dirty="0"/>
              <a:t>Ředitel školy vyrozumí zákonného zástupce nezletilého žáka nebo zletilého žáka do1 týdne po přijetí žáka do školy o možnosti jazykové přípravy a o organizaci tohoto vzdělávání.</a:t>
            </a:r>
          </a:p>
          <a:p>
            <a:pPr marL="0" indent="0">
              <a:buNone/>
              <a:defRPr/>
            </a:pPr>
            <a:r>
              <a:rPr lang="cs-CZ" sz="1900" dirty="0"/>
              <a:t>Jazyková příprava je pro žáky cizince nepovinná.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25769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D15CF7-89F5-4725-8CD0-01DCA379D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90" y="1310326"/>
            <a:ext cx="10933309" cy="527901"/>
          </a:xfrm>
        </p:spPr>
        <p:txBody>
          <a:bodyPr>
            <a:normAutofit/>
          </a:bodyPr>
          <a:lstStyle/>
          <a:p>
            <a:r>
              <a:rPr lang="cs-CZ" sz="2800" dirty="0"/>
              <a:t>Střední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5C17C5-8856-3D30-D5F8-8C8185CBB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017336"/>
            <a:ext cx="10933309" cy="436461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cs-CZ" sz="2400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cs-CZ" sz="1800" b="1" dirty="0"/>
          </a:p>
          <a:p>
            <a:pPr marL="0" indent="0">
              <a:buNone/>
              <a:defRPr/>
            </a:pPr>
            <a:r>
              <a:rPr lang="cs-CZ" sz="2000" b="1" dirty="0"/>
              <a:t>Vznik skupiny a organizace jazykové přípravy</a:t>
            </a:r>
          </a:p>
          <a:p>
            <a:pPr marL="0" indent="0">
              <a:buNone/>
              <a:defRPr/>
            </a:pPr>
            <a:endParaRPr lang="cs-CZ" sz="2000" b="1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dirty="0"/>
              <a:t>skupina pro jazykovou přípravu vznikne při nejméně 5 a nejvýše15 žácích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dirty="0"/>
              <a:t>celková délka jazykové přípravy žáka je nejméně 100 hodin a nejvíce 200 hodin po dobu nejvýše 10 měsíců výuky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dirty="0"/>
              <a:t>jazyková příprava přednostně probíhá mimo dobu vyučování žáka ve škole, jíž je žákem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dirty="0"/>
              <a:t>v době vyučování probíhají nejvýše 3 hodiny týdně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085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D7CF4-AC42-4577-8D23-091727C2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90" y="1683026"/>
            <a:ext cx="10933309" cy="689113"/>
          </a:xfrm>
        </p:spPr>
        <p:txBody>
          <a:bodyPr>
            <a:normAutofit/>
          </a:bodyPr>
          <a:lstStyle/>
          <a:p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Systémové změny ve vzdělávání cizinců</a:t>
            </a:r>
            <a:endParaRPr lang="cs-CZ" sz="2800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62E06C-E77E-4C77-A3DC-ADB78CE7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441197"/>
            <a:ext cx="10933309" cy="3787326"/>
          </a:xfrm>
        </p:spPr>
        <p:txBody>
          <a:bodyPr>
            <a:normAutofit/>
          </a:bodyPr>
          <a:lstStyle/>
          <a:p>
            <a:pPr marL="0" lvl="1" indent="0">
              <a:spcBef>
                <a:spcPts val="1000"/>
              </a:spcBef>
              <a:buNone/>
            </a:pPr>
            <a:r>
              <a:rPr lang="cs-CZ" sz="2000" b="1" dirty="0"/>
              <a:t>MŠMT zavedlo systémové změny ve vzdělávání cizinců od 1.9.2021</a:t>
            </a:r>
          </a:p>
          <a:p>
            <a:pPr marL="0" lvl="1" indent="0">
              <a:spcBef>
                <a:spcPts val="1000"/>
              </a:spcBef>
              <a:buNone/>
            </a:pPr>
            <a:endParaRPr lang="cs-CZ" sz="2000" b="1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s-CZ" dirty="0">
                <a:cs typeface="Arial"/>
              </a:rPr>
              <a:t>změny se týkaly jazykového vzdělávání dětí a žáků cizinců v českém jazyce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s-CZ" dirty="0">
                <a:cs typeface="Arial"/>
              </a:rPr>
              <a:t>změny byly zavedeny v předškolním a základním vzdělávání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marL="0" indent="0">
              <a:buNone/>
              <a:defRPr/>
            </a:pPr>
            <a:r>
              <a:rPr lang="cs-CZ" sz="1800" b="1" dirty="0">
                <a:solidFill>
                  <a:srgbClr val="FF0000"/>
                </a:solidFill>
              </a:rPr>
              <a:t>NOVĚ</a:t>
            </a:r>
            <a:r>
              <a:rPr lang="cs-CZ" sz="1800" b="1" dirty="0"/>
              <a:t> od 1.9.2022 </a:t>
            </a:r>
          </a:p>
          <a:p>
            <a:pPr marL="0" indent="0">
              <a:buNone/>
              <a:defRPr/>
            </a:pPr>
            <a:r>
              <a:rPr lang="cs-CZ" dirty="0"/>
              <a:t>MŠMT zavedlo změny také ve středním vzdělávání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s-CZ" dirty="0"/>
              <a:t>n</a:t>
            </a:r>
            <a:r>
              <a:rPr lang="cs-CZ" sz="1800" dirty="0"/>
              <a:t>ovelizace podzákonných právních předpisů</a:t>
            </a:r>
          </a:p>
          <a:p>
            <a:pPr marL="0" indent="0">
              <a:buNone/>
              <a:defRPr/>
            </a:pPr>
            <a:endParaRPr lang="cs-CZ" sz="1600" dirty="0"/>
          </a:p>
          <a:p>
            <a:pPr marL="0" indent="0">
              <a:buNone/>
              <a:defRPr/>
            </a:pPr>
            <a:endParaRPr lang="cs-CZ" b="1" dirty="0">
              <a:cs typeface="Aria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281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D15CF7-89F5-4725-8CD0-01DCA379D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90" y="1310326"/>
            <a:ext cx="10933309" cy="527901"/>
          </a:xfrm>
        </p:spPr>
        <p:txBody>
          <a:bodyPr>
            <a:normAutofit/>
          </a:bodyPr>
          <a:lstStyle/>
          <a:p>
            <a:r>
              <a:rPr lang="cs-CZ" sz="2800" dirty="0"/>
              <a:t>Střední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5C17C5-8856-3D30-D5F8-8C8185CBB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017336"/>
            <a:ext cx="10933309" cy="436461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cs-CZ" sz="2400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sz="2000" dirty="0"/>
              <a:t>Seznam určených středních škol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dirty="0">
                <a:hlinkClick r:id="rId2"/>
              </a:rPr>
              <a:t>Střední školy realizující jazykovou přípravu pro žáky cizince (AKTUALIZOVÁNO 23.09.2022) (jmskoly.cz)</a:t>
            </a:r>
            <a:endParaRPr lang="cs-CZ" sz="2000" dirty="0"/>
          </a:p>
          <a:p>
            <a:pPr>
              <a:buFont typeface="Wingdings" panose="05000000000000000000" pitchFamily="2" charset="2"/>
              <a:buChar char="§"/>
              <a:defRPr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dirty="0"/>
              <a:t>dosud je určeno 8 středních škol krajským úřadem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cs-CZ" sz="2000" dirty="0"/>
              <a:t>v okresech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cs-CZ" sz="2000" dirty="0"/>
              <a:t>Brno město 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cs-CZ" sz="2000" dirty="0"/>
              <a:t>Vyškov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cs-CZ" sz="2000" dirty="0"/>
              <a:t>Znojmo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dirty="0"/>
              <a:t>seznam škol se může průběžně doplňovat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0896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D7CF4-AC42-4577-8D23-091727C2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90" y="1414021"/>
            <a:ext cx="10933309" cy="556181"/>
          </a:xfrm>
        </p:spPr>
        <p:txBody>
          <a:bodyPr>
            <a:normAutofit/>
          </a:bodyPr>
          <a:lstStyle/>
          <a:p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62E06C-E77E-4C77-A3DC-ADB78CE7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1970203"/>
            <a:ext cx="10933309" cy="42583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cs-CZ" sz="2000" b="1" dirty="0"/>
              <a:t>Kontaktní osoby na odboru školství Krajského úřadu Jihomoravského kraje</a:t>
            </a:r>
          </a:p>
          <a:p>
            <a:pPr marL="0" indent="0">
              <a:buNone/>
              <a:defRPr/>
            </a:pPr>
            <a:r>
              <a:rPr lang="cs-CZ" b="1" dirty="0"/>
              <a:t>Oddělení vzdělávání</a:t>
            </a:r>
          </a:p>
          <a:p>
            <a:pPr marL="0" indent="0">
              <a:buNone/>
              <a:defRPr/>
            </a:pPr>
            <a:endParaRPr lang="cs-CZ" b="1" dirty="0"/>
          </a:p>
          <a:p>
            <a:pPr marL="0" indent="0">
              <a:buNone/>
              <a:defRPr/>
            </a:pPr>
            <a:r>
              <a:rPr lang="cs-CZ" sz="2000" b="1" dirty="0"/>
              <a:t>pro oblast základního vzdělávání</a:t>
            </a:r>
          </a:p>
          <a:p>
            <a:pPr marL="0" indent="0">
              <a:buNone/>
              <a:defRPr/>
            </a:pPr>
            <a:r>
              <a:rPr lang="cs-CZ" sz="2000" dirty="0"/>
              <a:t>Mgr. Martina Fildánová				Ing. Simona Neubauerová</a:t>
            </a:r>
          </a:p>
          <a:p>
            <a:pPr marL="0" indent="0">
              <a:buNone/>
              <a:defRPr/>
            </a:pPr>
            <a:r>
              <a:rPr lang="cs-CZ" sz="1600" dirty="0">
                <a:latin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fildanova.martina@jmk.cz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</a:t>
            </a:r>
            <a:r>
              <a:rPr lang="cs-CZ" sz="1600" dirty="0">
                <a:latin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neubauerova.simona@jmk.cz</a:t>
            </a:r>
            <a:endParaRPr lang="cs-CZ" sz="1600" dirty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r>
              <a:rPr lang="cs-CZ" sz="1600" dirty="0">
                <a:latin typeface="Calibri" panose="020F0502020204030204" pitchFamily="34" charset="0"/>
              </a:rPr>
              <a:t>te</a:t>
            </a:r>
            <a:r>
              <a:rPr lang="cs-CZ" sz="1600" dirty="0"/>
              <a:t>l: 541 653 715					tel: 541 653 526</a:t>
            </a:r>
          </a:p>
          <a:p>
            <a:pPr marL="0" indent="0">
              <a:buNone/>
              <a:defRPr/>
            </a:pPr>
            <a:endParaRPr lang="cs-CZ" sz="1600" dirty="0"/>
          </a:p>
          <a:p>
            <a:pPr marL="0" indent="0">
              <a:buNone/>
              <a:defRPr/>
            </a:pPr>
            <a:r>
              <a:rPr lang="cs-CZ" sz="2000" b="1" dirty="0"/>
              <a:t>pro oblast středního vzdělávání</a:t>
            </a:r>
          </a:p>
          <a:p>
            <a:pPr marL="0" indent="0">
              <a:buNone/>
              <a:defRPr/>
            </a:pPr>
            <a:r>
              <a:rPr lang="cs-CZ" sz="2000" dirty="0"/>
              <a:t>RNDr. Hana Slobodníková	</a:t>
            </a:r>
            <a:r>
              <a:rPr lang="cs-CZ" sz="1600" dirty="0"/>
              <a:t>		</a:t>
            </a:r>
            <a:r>
              <a:rPr lang="cs-CZ" sz="2000" dirty="0"/>
              <a:t>Mgr. Oldřich Vybíral</a:t>
            </a:r>
          </a:p>
          <a:p>
            <a:pPr marL="0" indent="0">
              <a:buNone/>
              <a:defRPr/>
            </a:pPr>
            <a:r>
              <a:rPr lang="cs-CZ" sz="1600" dirty="0">
                <a:latin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slobodnikova.hana@jmk.cz</a:t>
            </a:r>
            <a:r>
              <a:rPr lang="cs-CZ" sz="1600" dirty="0">
                <a:latin typeface="Calibri" panose="020F0502020204030204" pitchFamily="34" charset="0"/>
              </a:rPr>
              <a:t>				</a:t>
            </a:r>
            <a:r>
              <a:rPr lang="cs-CZ" sz="1600" dirty="0">
                <a:latin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vybiral.oldrich@jmk.cz</a:t>
            </a:r>
            <a:endParaRPr lang="cs-CZ" sz="1600" dirty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r>
              <a:rPr lang="cs-CZ" sz="1600" dirty="0">
                <a:latin typeface="Calibri" panose="020F0502020204030204" pitchFamily="34" charset="0"/>
              </a:rPr>
              <a:t>te</a:t>
            </a:r>
            <a:r>
              <a:rPr lang="cs-CZ" sz="1600" dirty="0"/>
              <a:t>l: 541 653 524 					 tel: 541 653 521</a:t>
            </a:r>
          </a:p>
          <a:p>
            <a:pPr marL="0" indent="0">
              <a:buNone/>
              <a:defRPr/>
            </a:pPr>
            <a:endParaRPr lang="cs-CZ" sz="1600" dirty="0"/>
          </a:p>
          <a:p>
            <a:pPr marL="0" indent="0">
              <a:buNone/>
              <a:defRPr/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9116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D7CF4-AC42-4577-8D23-091727C2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90" y="1722784"/>
            <a:ext cx="10933309" cy="596346"/>
          </a:xfrm>
        </p:spPr>
        <p:txBody>
          <a:bodyPr>
            <a:normAutofit/>
          </a:bodyPr>
          <a:lstStyle/>
          <a:p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62E06C-E77E-4C77-A3DC-ADB78CE7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213113"/>
            <a:ext cx="10933309" cy="4015409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cs-CZ" sz="2000" dirty="0"/>
          </a:p>
          <a:p>
            <a:pPr marL="0" indent="0">
              <a:buNone/>
              <a:defRPr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</a:p>
          <a:p>
            <a:pPr marL="0" indent="0" algn="ctr">
              <a:buNone/>
              <a:defRPr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</a:rPr>
              <a:t>Děkuji za pozornost</a:t>
            </a:r>
          </a:p>
          <a:p>
            <a:pPr marL="0" indent="0" algn="ctr">
              <a:buNone/>
              <a:defRPr/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  <a:defRPr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</a:rPr>
              <a:t>Ing. Simona Neubauerová</a:t>
            </a:r>
          </a:p>
          <a:p>
            <a:pPr marL="0" indent="0" algn="ctr">
              <a:buNone/>
              <a:defRPr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dbor školství Krajského úřadu Jihomoravského kraje</a:t>
            </a:r>
          </a:p>
          <a:p>
            <a:pPr marL="0" indent="0" algn="ctr">
              <a:buNone/>
              <a:defRPr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</a:rPr>
              <a:t>oddělení vzdělávání</a:t>
            </a:r>
          </a:p>
          <a:p>
            <a:pPr marL="0" indent="0" algn="ctr">
              <a:buNone/>
              <a:defRPr/>
            </a:pPr>
            <a:r>
              <a:rPr lang="cs-CZ" sz="2400" b="1" dirty="0">
                <a:latin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neubauerova.simona@jmk.cz</a:t>
            </a:r>
            <a:endParaRPr lang="cs-CZ" sz="2400" b="1" dirty="0">
              <a:latin typeface="Calibri" panose="020F0502020204030204" pitchFamily="34" charset="0"/>
            </a:endParaRPr>
          </a:p>
          <a:p>
            <a:pPr marL="0" indent="0" algn="ctr">
              <a:buNone/>
              <a:defRPr/>
            </a:pPr>
            <a:r>
              <a:rPr lang="cs-CZ" sz="2400" b="1" dirty="0">
                <a:latin typeface="Calibri" panose="020F0502020204030204" pitchFamily="34" charset="0"/>
              </a:rPr>
              <a:t>541 653 526</a:t>
            </a:r>
          </a:p>
          <a:p>
            <a:pPr marL="0" indent="0" algn="ctr">
              <a:buNone/>
              <a:defRPr/>
            </a:pPr>
            <a:endParaRPr lang="cs-CZ" sz="2400" b="1" dirty="0">
              <a:latin typeface="Calibri" panose="020F0502020204030204" pitchFamily="34" charset="0"/>
            </a:endParaRPr>
          </a:p>
          <a:p>
            <a:pPr marL="0" indent="0" algn="ctr">
              <a:buNone/>
              <a:defRPr/>
            </a:pPr>
            <a:endParaRPr lang="cs-CZ" sz="1600" dirty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cs-CZ" sz="1600" dirty="0"/>
          </a:p>
          <a:p>
            <a:pPr marL="0" indent="0" algn="ctr">
              <a:buNone/>
              <a:defRPr/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518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D7CF4-AC42-4577-8D23-091727C2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90" y="1357461"/>
            <a:ext cx="10933309" cy="678730"/>
          </a:xfrm>
        </p:spPr>
        <p:txBody>
          <a:bodyPr>
            <a:normAutofit/>
          </a:bodyPr>
          <a:lstStyle/>
          <a:p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Systémové změny ve vzdělávání cizinců</a:t>
            </a:r>
            <a:endParaRPr lang="cs-CZ" sz="2800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62E06C-E77E-4C77-A3DC-ADB78CE7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1970202"/>
            <a:ext cx="10933309" cy="425832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dirty="0"/>
              <a:t>Vyhláška č. 271/2021 Sb., kterou se mění vyhláška č. 14/2005 Sb., o předškolním vzdělávání, ve      znění pozdějších předpisů, a vyhláška č. 48/2005 Sb., o základním vzdělávání a některých náležitostech plnění povinné školní docházky, ve znění pozdějších předpisů</a:t>
            </a:r>
          </a:p>
          <a:p>
            <a:pPr marL="0" indent="0">
              <a:buNone/>
              <a:defRPr/>
            </a:pPr>
            <a:r>
              <a:rPr lang="cs-CZ" dirty="0">
                <a:cs typeface="Arial"/>
              </a:rPr>
              <a:t>Vyhláška č. 250/2022 Sb</a:t>
            </a:r>
            <a:r>
              <a:rPr lang="cs-CZ" dirty="0"/>
              <a:t>.  kterou se mění vyhláška č. 13/2005 Sb., o středním vzdělávání a vzdělávání v konzervatoři, ve znění pozdějších předpisů, a vyhláška č. 48/2005 Sb., o základním vzdělávání a některých náležitostech plnění povinné školní docházky, ve znění pozdějších předpisů</a:t>
            </a:r>
          </a:p>
          <a:p>
            <a:pPr marL="0" indent="0">
              <a:buNone/>
              <a:defRPr/>
            </a:pPr>
            <a:r>
              <a:rPr lang="cs-CZ" dirty="0"/>
              <a:t>Metodické materiály:</a:t>
            </a:r>
          </a:p>
          <a:p>
            <a:pPr marL="0" indent="0">
              <a:buNone/>
              <a:defRPr/>
            </a:pPr>
            <a:r>
              <a:rPr lang="cs-CZ" dirty="0">
                <a:hlinkClick r:id="rId2"/>
              </a:rPr>
              <a:t>Metodický materiál MŠMT k poskytování bezplatné jazykové přípravy v předškolním a základním vzdělávání od 1. září 2021, MŠMT ČR (msmt.cz)</a:t>
            </a:r>
            <a:endParaRPr lang="cs-CZ" dirty="0"/>
          </a:p>
          <a:p>
            <a:pPr marL="0" indent="0">
              <a:buNone/>
              <a:defRPr/>
            </a:pPr>
            <a:r>
              <a:rPr lang="cs-CZ" dirty="0">
                <a:hlinkClick r:id="rId3"/>
              </a:rPr>
              <a:t>Metodický materiál k poskytování bezplatné jazykové přípravy ve středním vzdělávání od 1. 9. 2022 do 31. 12. 2023 - edu.cz</a:t>
            </a:r>
            <a:endParaRPr lang="cs-CZ" b="1" dirty="0">
              <a:highlight>
                <a:srgbClr val="FFFF00"/>
              </a:highlight>
              <a:cs typeface="Arial"/>
            </a:endParaRPr>
          </a:p>
          <a:p>
            <a:pPr marL="0" indent="0">
              <a:buNone/>
              <a:defRPr/>
            </a:pPr>
            <a:r>
              <a:rPr lang="cs-CZ" dirty="0">
                <a:hlinkClick r:id="rId4"/>
              </a:rPr>
              <a:t>Metodické doporučení pro poskytování služeb školských poradenských zařízení žákům s nedostatečnou znalostí vyučovacího jazyka (a z odlišného kulturního prostředí), MŠMT ČR (msmt.cz)</a:t>
            </a:r>
            <a:endParaRPr lang="cs-CZ" dirty="0"/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b="1" dirty="0">
              <a:cs typeface="Arial"/>
            </a:endParaRPr>
          </a:p>
          <a:p>
            <a:pPr marL="0" indent="0">
              <a:buNone/>
              <a:defRPr/>
            </a:pPr>
            <a:endParaRPr lang="cs-CZ" b="1" dirty="0">
              <a:cs typeface="Aria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9335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D7CF4-AC42-4577-8D23-091727C2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90" y="1722784"/>
            <a:ext cx="10933309" cy="596346"/>
          </a:xfrm>
        </p:spPr>
        <p:txBody>
          <a:bodyPr>
            <a:normAutofit fontScale="90000"/>
          </a:bodyPr>
          <a:lstStyle/>
          <a:p>
            <a:r>
              <a:rPr lang="cs-CZ" sz="3100" b="1" dirty="0"/>
              <a:t>Předškolní vzdělávání</a:t>
            </a:r>
            <a:br>
              <a:rPr lang="cs-CZ" sz="2800" b="1" dirty="0"/>
            </a:b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62E06C-E77E-4C77-A3DC-ADB78CE7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213113"/>
            <a:ext cx="10933309" cy="40154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2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týká se dětí cizinců v </a:t>
            </a:r>
            <a:r>
              <a:rPr lang="cs-CZ" b="1" dirty="0"/>
              <a:t>tzv. povinném vzdělávání, </a:t>
            </a:r>
            <a:r>
              <a:rPr lang="cs-CZ" b="1" u="sng" dirty="0"/>
              <a:t>a to bez ohledu na délku pobytu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probíhá přímo v kmenové MŠ 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1 - 3 děti cizinci na </a:t>
            </a:r>
            <a:r>
              <a:rPr lang="cs-CZ" b="1" dirty="0"/>
              <a:t>pracovišti MŠ           </a:t>
            </a:r>
            <a:r>
              <a:rPr lang="cs-CZ" dirty="0"/>
              <a:t>podpora v rámci běžné činnosti MŠ </a:t>
            </a:r>
          </a:p>
          <a:p>
            <a:pPr marL="457200" lvl="1" indent="0">
              <a:buNone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4 a více dětí cizinců na </a:t>
            </a:r>
            <a:r>
              <a:rPr lang="cs-CZ" b="1" dirty="0"/>
              <a:t>pracovišti MŠ</a:t>
            </a:r>
            <a:r>
              <a:rPr lang="cs-CZ" dirty="0"/>
              <a:t>             vytvoření skupiny pro jazykovou přípravu (4 - 8 dětí cizinců) s možností doplnit o další děti s odlišným mateřským jazykem (OMJ)           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9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dirty="0"/>
              <a:t>MS náleží 1 hodina týdně jazykové podpory (nad rámec běžné podpory)</a:t>
            </a:r>
          </a:p>
          <a:p>
            <a:pPr marL="457200" lvl="1" indent="0">
              <a:buNone/>
            </a:pPr>
            <a:r>
              <a:rPr lang="cs-CZ" dirty="0"/>
              <a:t>systémově, bez administrativní zátěže, zcela automaticky podle vykázaných údajů ve statistických výkazech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BDB0284E-AB4A-4B53-9DEC-B4961DB5D752}"/>
              </a:ext>
            </a:extLst>
          </p:cNvPr>
          <p:cNvSpPr/>
          <p:nvPr/>
        </p:nvSpPr>
        <p:spPr>
          <a:xfrm>
            <a:off x="4760182" y="3758765"/>
            <a:ext cx="457200" cy="18999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06C78680-071D-45AB-80B7-B25D7615C117}"/>
              </a:ext>
            </a:extLst>
          </p:cNvPr>
          <p:cNvSpPr/>
          <p:nvPr/>
        </p:nvSpPr>
        <p:spPr>
          <a:xfrm flipV="1">
            <a:off x="5311511" y="4348877"/>
            <a:ext cx="457200" cy="189994"/>
          </a:xfrm>
          <a:prstGeom prst="rightArrow">
            <a:avLst>
              <a:gd name="adj1" fmla="val 50000"/>
              <a:gd name="adj2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460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D7CF4-AC42-4577-8D23-091727C2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90" y="1722784"/>
            <a:ext cx="10933309" cy="596346"/>
          </a:xfrm>
        </p:spPr>
        <p:txBody>
          <a:bodyPr>
            <a:normAutofit fontScale="90000"/>
          </a:bodyPr>
          <a:lstStyle/>
          <a:p>
            <a:r>
              <a:rPr lang="cs-CZ" sz="3100" b="1" dirty="0"/>
              <a:t>Základní vzdělávání</a:t>
            </a:r>
            <a:br>
              <a:rPr lang="cs-CZ" sz="2800" b="1" dirty="0"/>
            </a:b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62E06C-E77E-4C77-A3DC-ADB78CE7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213113"/>
            <a:ext cx="10933309" cy="40154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 </a:t>
            </a:r>
            <a:r>
              <a:rPr lang="cs-CZ" sz="1900" dirty="0"/>
              <a:t>Žáci cizinci mají nárok na bezplatnou jazykovou přípravu k začlenění do základního vzdělávání </a:t>
            </a:r>
          </a:p>
          <a:p>
            <a:pPr marL="0" indent="0">
              <a:buNone/>
              <a:defRPr/>
            </a:pPr>
            <a:r>
              <a:rPr lang="cs-CZ" sz="1900" dirty="0"/>
              <a:t>     (zákon č. 561/2004 Sb., školský zákon, § 20) </a:t>
            </a:r>
          </a:p>
          <a:p>
            <a:pPr marL="0" indent="0">
              <a:buNone/>
              <a:defRPr/>
            </a:pPr>
            <a:endParaRPr lang="cs-CZ" sz="1900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s-CZ" sz="1900" dirty="0"/>
              <a:t> Podrobnosti  upravuje § 10 – 11 b) vyhlášky č. 48/2005 Sb., o základním vzdělávání a některých</a:t>
            </a:r>
          </a:p>
          <a:p>
            <a:pPr marL="0" indent="0">
              <a:buNone/>
              <a:defRPr/>
            </a:pPr>
            <a:r>
              <a:rPr lang="cs-CZ" sz="1900" dirty="0"/>
              <a:t>     náležitostech PŠD ve znění vyhlášky č. 271/2021 Sb. a ve znění vyhlášky č. 250/2022 Sb.</a:t>
            </a:r>
          </a:p>
          <a:p>
            <a:pPr marL="0" indent="0">
              <a:buNone/>
              <a:defRPr/>
            </a:pPr>
            <a:endParaRPr lang="cs-CZ" sz="19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1900" dirty="0"/>
              <a:t>škola poskytuje jazykovou přípravu k začlenění do základního vzdělávání pro nově příchozí cizince </a:t>
            </a:r>
          </a:p>
          <a:p>
            <a:pPr marL="0" indent="0">
              <a:buNone/>
            </a:pPr>
            <a:r>
              <a:rPr lang="cs-CZ" sz="1900" dirty="0">
                <a:solidFill>
                  <a:srgbClr val="FF0000"/>
                </a:solidFill>
              </a:rPr>
              <a:t>	podmínka plnění povinné školní docházky v ČR v předchozích 12 měsících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900" dirty="0"/>
              <a:t>za určitých podmínek je možná podpora i pro ostatní žáky (s delším pobytem, s českým občanstvím, OMJ) – mohou být doplněni do již fungující skupin</a:t>
            </a:r>
          </a:p>
        </p:txBody>
      </p:sp>
    </p:spTree>
    <p:extLst>
      <p:ext uri="{BB962C8B-B14F-4D97-AF65-F5344CB8AC3E}">
        <p14:creationId xmlns:p14="http://schemas.microsoft.com/office/powerpoint/2010/main" val="1182386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D7CF4-AC42-4577-8D23-091727C2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90" y="1722784"/>
            <a:ext cx="10933309" cy="596346"/>
          </a:xfrm>
        </p:spPr>
        <p:txBody>
          <a:bodyPr>
            <a:normAutofit/>
          </a:bodyPr>
          <a:lstStyle/>
          <a:p>
            <a:r>
              <a:rPr lang="cs-CZ" sz="2800" dirty="0"/>
              <a:t>Základní vzdělání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62E06C-E77E-4C77-A3DC-ADB78CE7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030507"/>
            <a:ext cx="10933309" cy="4198016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cs-CZ" sz="2000" b="1" dirty="0"/>
          </a:p>
          <a:p>
            <a:pPr marL="0" indent="0">
              <a:buNone/>
            </a:pPr>
            <a:r>
              <a:rPr lang="cs-CZ" sz="2000" dirty="0"/>
              <a:t>Jazyková příprava žáků cizinců je realizována </a:t>
            </a:r>
            <a:r>
              <a:rPr lang="cs-CZ" sz="2000" b="1" dirty="0"/>
              <a:t>prostřednictvím tzv. určených škol.</a:t>
            </a:r>
          </a:p>
          <a:p>
            <a:pPr marL="0" indent="0">
              <a:buNone/>
            </a:pPr>
            <a:r>
              <a:rPr lang="cs-CZ" sz="1800" dirty="0"/>
              <a:t>Jazyková příprava žáků cizinců je pro žáky cizince </a:t>
            </a:r>
            <a:r>
              <a:rPr lang="cs-CZ" sz="1800" b="1" dirty="0"/>
              <a:t>dobrovolná.</a:t>
            </a:r>
          </a:p>
          <a:p>
            <a:pPr marL="0" indent="0">
              <a:buNone/>
            </a:pPr>
            <a:endParaRPr lang="cs-CZ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krajský úřad tvoří seznam škol, které poskytují jazykovou přípravu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0000"/>
                </a:solidFill>
              </a:rPr>
              <a:t>automaticky</a:t>
            </a:r>
            <a:r>
              <a:rPr lang="cs-CZ" dirty="0"/>
              <a:t> na něj zařadí školy, které podle výkazu k 31.3. předchozího školního roku vykazují alespoň 5 % žáků cizinců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 každé ORP musí být určena alespoň 1 škola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pokud v ORP nebude žádná škola s alespoň 5 % žáků cizinců</a:t>
            </a:r>
          </a:p>
          <a:p>
            <a:pPr marL="0" indent="0">
              <a:buNone/>
            </a:pPr>
            <a:r>
              <a:rPr lang="cs-CZ" dirty="0"/>
              <a:t> 	     -        určí krajský úřad </a:t>
            </a:r>
            <a:r>
              <a:rPr lang="cs-CZ" dirty="0">
                <a:solidFill>
                  <a:srgbClr val="FF0000"/>
                </a:solidFill>
              </a:rPr>
              <a:t>po dohodě se zřizovatelem </a:t>
            </a:r>
            <a:r>
              <a:rPr lang="cs-CZ" dirty="0"/>
              <a:t>školu, která má vhodné podmínky pro</a:t>
            </a:r>
          </a:p>
          <a:p>
            <a:pPr marL="0" indent="0">
              <a:buNone/>
            </a:pPr>
            <a:r>
              <a:rPr lang="cs-CZ" dirty="0"/>
              <a:t>                             jazykovou přípravu</a:t>
            </a:r>
          </a:p>
          <a:p>
            <a:pPr marL="457200" lvl="1" indent="0">
              <a:buNone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249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D7CF4-AC42-4577-8D23-091727C2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90" y="1300899"/>
            <a:ext cx="10933309" cy="622169"/>
          </a:xfrm>
        </p:spPr>
        <p:txBody>
          <a:bodyPr>
            <a:normAutofit/>
          </a:bodyPr>
          <a:lstStyle/>
          <a:p>
            <a:r>
              <a:rPr lang="cs-CZ" sz="2800" dirty="0"/>
              <a:t>Základní vzdělání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62E06C-E77E-4C77-A3DC-ADB78CE7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1800520"/>
            <a:ext cx="10933309" cy="442800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  <a:defRPr/>
            </a:pPr>
            <a:endParaRPr lang="cs-CZ" sz="2000" b="1" dirty="0"/>
          </a:p>
          <a:p>
            <a:pPr marL="457200" lvl="1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7200" dirty="0"/>
              <a:t>krajský úřad může namísto školy, která vykazuje alespoň 5 % žáků cizinců určit jinou školu, která má vhodnější personální, prostorové nebo jiné podmínky</a:t>
            </a:r>
          </a:p>
          <a:p>
            <a:pPr marL="0" indent="0">
              <a:buNone/>
            </a:pPr>
            <a:r>
              <a:rPr lang="cs-CZ" sz="7200" dirty="0">
                <a:solidFill>
                  <a:srgbClr val="FF0000"/>
                </a:solidFill>
              </a:rPr>
              <a:t>NOVĚ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7200" dirty="0"/>
              <a:t>určí krajský úřad školu, pokud je žákem školy od 1.9. alespoň 5 žáků, kteří se vzdělávají ve škole zapsané v rejstříku škol a školských zařízení nejvýše 12 měsíců před podáním žádosti.</a:t>
            </a:r>
          </a:p>
          <a:p>
            <a:pPr marL="0" indent="0">
              <a:buNone/>
            </a:pPr>
            <a:endParaRPr lang="cs-CZ" sz="7200" dirty="0"/>
          </a:p>
          <a:p>
            <a:pPr marL="0" indent="0">
              <a:buNone/>
            </a:pPr>
            <a:r>
              <a:rPr lang="cs-CZ" sz="7200" dirty="0">
                <a:solidFill>
                  <a:srgbClr val="FF0000"/>
                </a:solidFill>
              </a:rPr>
              <a:t>ZRUŠENO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7200" dirty="0"/>
              <a:t>výjimečně na žádost školy lze se souhlasem MŠMT určit i další školu, která nesplňuje podmínky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7200" dirty="0"/>
          </a:p>
          <a:p>
            <a:pPr>
              <a:buFont typeface="Wingdings" panose="05000000000000000000" pitchFamily="2" charset="2"/>
              <a:buChar char="§"/>
            </a:pPr>
            <a:endParaRPr lang="cs-CZ" sz="72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7200" dirty="0"/>
              <a:t>seznam se může v průběhu roku doplňovat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7200" dirty="0"/>
              <a:t>pro každý školní rok může být seznam jiný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7200" dirty="0"/>
          </a:p>
          <a:p>
            <a:pPr marL="0" indent="0" algn="ctr">
              <a:buNone/>
            </a:pPr>
            <a:r>
              <a:rPr lang="cs-CZ" sz="7200" b="1" dirty="0"/>
              <a:t> CÍLEM je vytvořit stabilní síť škol s odborníky a vybavením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1308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D7CF4-AC42-4577-8D23-091727C2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90" y="1722784"/>
            <a:ext cx="10933309" cy="596346"/>
          </a:xfrm>
        </p:spPr>
        <p:txBody>
          <a:bodyPr>
            <a:normAutofit fontScale="90000"/>
          </a:bodyPr>
          <a:lstStyle/>
          <a:p>
            <a:r>
              <a:rPr lang="cs-CZ" sz="3100" dirty="0">
                <a:solidFill>
                  <a:srgbClr val="FF0000"/>
                </a:solidFill>
              </a:rPr>
              <a:t>Statistika</a:t>
            </a:r>
            <a:br>
              <a:rPr lang="cs-CZ" sz="2800" b="1" dirty="0"/>
            </a:b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62E06C-E77E-4C77-A3DC-ADB78CE7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030507"/>
            <a:ext cx="10933309" cy="419801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  <a:defRPr/>
            </a:pPr>
            <a:endParaRPr lang="cs-CZ" sz="2000" b="1" dirty="0"/>
          </a:p>
          <a:p>
            <a:pPr marL="0" lvl="1" indent="0" algn="just">
              <a:spcBef>
                <a:spcPts val="1000"/>
              </a:spcBef>
              <a:buNone/>
            </a:pPr>
            <a:r>
              <a:rPr lang="cs-CZ" sz="8000" b="1" dirty="0">
                <a:solidFill>
                  <a:srgbClr val="FF0000"/>
                </a:solidFill>
              </a:rPr>
              <a:t>školní rok 2021/2022 </a:t>
            </a:r>
          </a:p>
          <a:p>
            <a:pPr marL="285750" lvl="1" indent="-285750" algn="just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cs-CZ" sz="7200" dirty="0">
                <a:solidFill>
                  <a:srgbClr val="FF0000"/>
                </a:solidFill>
              </a:rPr>
              <a:t>k 1.9.2022 určeno 28 </a:t>
            </a:r>
            <a:r>
              <a:rPr lang="cs-CZ" sz="7200" dirty="0"/>
              <a:t>základních škol pro jazykovou přípravu žáků cizinců</a:t>
            </a:r>
          </a:p>
          <a:p>
            <a:pPr marL="0" indent="0">
              <a:buNone/>
            </a:pPr>
            <a:endParaRPr lang="cs-CZ" dirty="0"/>
          </a:p>
          <a:p>
            <a:pPr marL="0" lvl="1" indent="0">
              <a:spcBef>
                <a:spcPts val="1000"/>
              </a:spcBef>
              <a:buNone/>
            </a:pPr>
            <a:endParaRPr lang="cs-CZ" sz="7200" b="1" dirty="0"/>
          </a:p>
          <a:p>
            <a:pPr marL="0" lvl="1" indent="0">
              <a:spcBef>
                <a:spcPts val="1000"/>
              </a:spcBef>
              <a:buNone/>
            </a:pPr>
            <a:r>
              <a:rPr lang="cs-CZ" sz="7200" b="1" dirty="0"/>
              <a:t>Válečný konflikt                      situace se výrazně mění   </a:t>
            </a:r>
          </a:p>
          <a:p>
            <a:pPr marL="0" lvl="1" indent="0">
              <a:spcBef>
                <a:spcPts val="1000"/>
              </a:spcBef>
              <a:buNone/>
            </a:pPr>
            <a:endParaRPr lang="cs-CZ" sz="7200" b="1" dirty="0"/>
          </a:p>
          <a:p>
            <a:pPr marL="0" lvl="1" indent="0">
              <a:spcBef>
                <a:spcPts val="1000"/>
              </a:spcBef>
              <a:buNone/>
            </a:pPr>
            <a:r>
              <a:rPr lang="cs-CZ" sz="7200" b="1" u="sng" dirty="0"/>
              <a:t>Určené školy </a:t>
            </a:r>
            <a:r>
              <a:rPr lang="cs-CZ" sz="7200" b="1" u="sng" dirty="0">
                <a:solidFill>
                  <a:srgbClr val="FF0000"/>
                </a:solidFill>
              </a:rPr>
              <a:t>do</a:t>
            </a:r>
            <a:r>
              <a:rPr lang="cs-CZ" sz="7200" b="1" u="sng" dirty="0"/>
              <a:t> 1.3.2022			Určené školy </a:t>
            </a:r>
            <a:r>
              <a:rPr lang="cs-CZ" sz="7200" b="1" u="sng" dirty="0">
                <a:solidFill>
                  <a:srgbClr val="FF0000"/>
                </a:solidFill>
              </a:rPr>
              <a:t>k 25.5.2022</a:t>
            </a:r>
            <a:r>
              <a:rPr lang="cs-CZ" sz="7200" b="1" u="sng" dirty="0"/>
              <a:t> </a:t>
            </a:r>
            <a:endParaRPr lang="cs-CZ" sz="7200" b="1" u="sng" dirty="0">
              <a:solidFill>
                <a:srgbClr val="FF0000"/>
              </a:solidFill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cs-CZ" sz="7200" b="1" u="sng" dirty="0"/>
          </a:p>
          <a:p>
            <a:pPr marL="0" lvl="1" indent="0">
              <a:spcBef>
                <a:spcPts val="1000"/>
              </a:spcBef>
              <a:buNone/>
            </a:pPr>
            <a:r>
              <a:rPr lang="cs-CZ" sz="7200" b="1" dirty="0"/>
              <a:t>Počet	 		 	 28	 Počet	  				35	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cs-CZ" sz="7200" b="1" dirty="0"/>
              <a:t>Počet provozovaných skupin	 31	 Počet provozovaných skupin	             105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cs-CZ" sz="7200" b="1" dirty="0"/>
              <a:t>Počet požadovaných hodin           113          Počet požadovaných hodin	             576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5486400" algn="l"/>
                <a:tab pos="5829300" algn="l"/>
              </a:tabLst>
            </a:pPr>
            <a:endParaRPr lang="cs-CZ" sz="7200" b="1" dirty="0">
              <a:effectLst/>
              <a:ea typeface="Calibri" panose="020F050202020403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  <a:tabLst>
                <a:tab pos="5486400" algn="l"/>
                <a:tab pos="5829300" algn="l"/>
              </a:tabLst>
            </a:pPr>
            <a:r>
              <a:rPr lang="cs-CZ" sz="7200" b="1" dirty="0">
                <a:solidFill>
                  <a:srgbClr val="FF0000"/>
                </a:solidFill>
                <a:ea typeface="Calibri" panose="020F0502020204030204" pitchFamily="34" charset="0"/>
              </a:rPr>
              <a:t>Nárůst </a:t>
            </a:r>
            <a:r>
              <a:rPr lang="cs-CZ" sz="7200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o </a:t>
            </a:r>
            <a:r>
              <a:rPr lang="cs-CZ" sz="7200" b="1" dirty="0">
                <a:solidFill>
                  <a:srgbClr val="FF0000"/>
                </a:solidFill>
                <a:ea typeface="Calibri" panose="020F0502020204030204" pitchFamily="34" charset="0"/>
              </a:rPr>
              <a:t>74</a:t>
            </a:r>
            <a:r>
              <a:rPr lang="cs-CZ" sz="7200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skupin;  o 463 hodin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902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D7CF4-AC42-4577-8D23-091727C2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90" y="1722784"/>
            <a:ext cx="10933309" cy="596346"/>
          </a:xfrm>
        </p:spPr>
        <p:txBody>
          <a:bodyPr>
            <a:normAutofit fontScale="90000"/>
          </a:bodyPr>
          <a:lstStyle/>
          <a:p>
            <a:r>
              <a:rPr lang="cs-CZ" sz="3100" dirty="0">
                <a:solidFill>
                  <a:srgbClr val="FF0000"/>
                </a:solidFill>
              </a:rPr>
              <a:t>Statistika</a:t>
            </a:r>
            <a:br>
              <a:rPr lang="cs-CZ" sz="2800" b="1" dirty="0"/>
            </a:b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62E06C-E77E-4C77-A3DC-ADB78CE7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030507"/>
            <a:ext cx="10933309" cy="4198016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cs-CZ" sz="2000" b="1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školní rok 2022/2023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0000"/>
                </a:solidFill>
              </a:rPr>
              <a:t>k 23.9.2022 určeno 97 </a:t>
            </a:r>
            <a:r>
              <a:rPr lang="cs-CZ" dirty="0"/>
              <a:t>základních škol pro jazykovou přípravu žáků cizinců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92 základních škol je určeno pro osobní způsob vzdělávání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5 základních škol je určeno pro osobní a distanční způsob vzdělávání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 marL="0" indent="0">
              <a:buNone/>
            </a:pPr>
            <a:r>
              <a:rPr lang="cs-CZ" dirty="0"/>
              <a:t>Seznam je zveřejněný na školském portále a na stránkách Jihomoravského kraje na adrese: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Seznam určených základních škol k poskytování bezplatné přípravy žáků cizinců (STAV K 23.9.2022) (jmskoly.cz)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800" dirty="0">
                <a:effectLst/>
                <a:ea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2191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3" id="{DFF51317-F0B9-4485-9474-65A9BD096B2C}" vid="{2D86450D-81E1-4884-8FA3-5F237CE7987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Prezentace3</Template>
  <TotalTime>2025</TotalTime>
  <Words>1792</Words>
  <Application>Microsoft Office PowerPoint</Application>
  <PresentationFormat>Širokoúhlá obrazovka</PresentationFormat>
  <Paragraphs>240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Wingdings</vt:lpstr>
      <vt:lpstr>Motiv Office</vt:lpstr>
      <vt:lpstr>Prezentace aplikace PowerPoint</vt:lpstr>
      <vt:lpstr>Systémové změny ve vzdělávání cizinců</vt:lpstr>
      <vt:lpstr>Systémové změny ve vzdělávání cizinců</vt:lpstr>
      <vt:lpstr>Předškolní vzdělávání </vt:lpstr>
      <vt:lpstr>Základní vzdělávání </vt:lpstr>
      <vt:lpstr>Základní vzdělání</vt:lpstr>
      <vt:lpstr>Základní vzdělání</vt:lpstr>
      <vt:lpstr>Statistika </vt:lpstr>
      <vt:lpstr>Statistika </vt:lpstr>
      <vt:lpstr> Základní vzdělávání </vt:lpstr>
      <vt:lpstr>Základní vzdělávání </vt:lpstr>
      <vt:lpstr>Základní vzdělávání </vt:lpstr>
      <vt:lpstr>Základní vzdělávání </vt:lpstr>
      <vt:lpstr>Postup základní školy pro zajištění jazykové přípravy žáka </vt:lpstr>
      <vt:lpstr>Postup základní školy pro zajištění jazykové přípravy žáka </vt:lpstr>
      <vt:lpstr>Zajištění jazykové přípravy žáků cizinců</vt:lpstr>
      <vt:lpstr>Střední vzdělávání</vt:lpstr>
      <vt:lpstr>Střední vzdělávání</vt:lpstr>
      <vt:lpstr>Střední vzdělávání</vt:lpstr>
      <vt:lpstr>Střední vzdělávání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Neubauerová Simona</dc:creator>
  <cp:lastModifiedBy>Neubauerová Simona</cp:lastModifiedBy>
  <cp:revision>6</cp:revision>
  <cp:lastPrinted>2021-06-14T12:59:21Z</cp:lastPrinted>
  <dcterms:created xsi:type="dcterms:W3CDTF">2019-05-29T14:46:49Z</dcterms:created>
  <dcterms:modified xsi:type="dcterms:W3CDTF">2022-10-02T16:34:08Z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90ebb53-23a2-471a-9c6e-17bd0d11311e_Enabled">
    <vt:lpwstr>True</vt:lpwstr>
  </property>
  <property fmtid="{D5CDD505-2E9C-101B-9397-08002B2CF9AE}" pid="3" name="MSIP_Label_690ebb53-23a2-471a-9c6e-17bd0d11311e_SiteId">
    <vt:lpwstr>418bc066-1b00-4aad-ad98-9ead95bb26a9</vt:lpwstr>
  </property>
  <property fmtid="{D5CDD505-2E9C-101B-9397-08002B2CF9AE}" pid="4" name="MSIP_Label_690ebb53-23a2-471a-9c6e-17bd0d11311e_Owner">
    <vt:lpwstr>NEUBAUEROVA.SIMONA@kr-jihomoravsky.cz</vt:lpwstr>
  </property>
  <property fmtid="{D5CDD505-2E9C-101B-9397-08002B2CF9AE}" pid="5" name="MSIP_Label_690ebb53-23a2-471a-9c6e-17bd0d11311e_SetDate">
    <vt:lpwstr>2019-05-29T14:50:16.1575601Z</vt:lpwstr>
  </property>
  <property fmtid="{D5CDD505-2E9C-101B-9397-08002B2CF9AE}" pid="6" name="MSIP_Label_690ebb53-23a2-471a-9c6e-17bd0d11311e_Name">
    <vt:lpwstr>Verejne</vt:lpwstr>
  </property>
  <property fmtid="{D5CDD505-2E9C-101B-9397-08002B2CF9AE}" pid="7" name="MSIP_Label_690ebb53-23a2-471a-9c6e-17bd0d11311e_Application">
    <vt:lpwstr>Microsoft Azure Information Protection</vt:lpwstr>
  </property>
  <property fmtid="{D5CDD505-2E9C-101B-9397-08002B2CF9AE}" pid="8" name="MSIP_Label_690ebb53-23a2-471a-9c6e-17bd0d11311e_Extended_MSFT_Method">
    <vt:lpwstr>Automatic</vt:lpwstr>
  </property>
  <property fmtid="{D5CDD505-2E9C-101B-9397-08002B2CF9AE}" pid="9" name="Sensitivity">
    <vt:lpwstr>Verejne</vt:lpwstr>
  </property>
</Properties>
</file>