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7" r:id="rId4"/>
    <p:sldId id="274" r:id="rId5"/>
    <p:sldId id="279" r:id="rId6"/>
    <p:sldId id="275" r:id="rId7"/>
    <p:sldId id="273" r:id="rId8"/>
    <p:sldId id="276" r:id="rId9"/>
    <p:sldId id="277" r:id="rId10"/>
    <p:sldId id="278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8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2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Klikněte pro přesun snímku</a:t>
            </a: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cs-CZ" sz="2000" b="0" strike="noStrike" spc="-1">
                <a:latin typeface="Arial"/>
              </a:rPr>
              <a:t>Klikněte pro úpravu formátu komentářů</a:t>
            </a:r>
          </a:p>
        </p:txBody>
      </p:sp>
      <p:sp>
        <p:nvSpPr>
          <p:cNvPr id="9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cs-CZ" sz="1400" b="0" strike="noStrike" spc="-1">
                <a:latin typeface="Times New Roman"/>
              </a:rPr>
              <a:t>&lt;záhlaví&gt;</a:t>
            </a:r>
          </a:p>
        </p:txBody>
      </p:sp>
      <p:sp>
        <p:nvSpPr>
          <p:cNvPr id="94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cs-CZ" sz="1400" b="0" strike="noStrike" spc="-1">
                <a:latin typeface="Times New Roman"/>
              </a:defRPr>
            </a:lvl1pPr>
          </a:lstStyle>
          <a:p>
            <a:pPr indent="0" algn="r">
              <a:buNone/>
            </a:pPr>
            <a:r>
              <a:rPr lang="cs-CZ" sz="1400" b="0" strike="noStrike" spc="-1">
                <a:latin typeface="Times New Roman"/>
              </a:rPr>
              <a:t>&lt;datum/čas&gt;</a:t>
            </a:r>
          </a:p>
        </p:txBody>
      </p:sp>
      <p:sp>
        <p:nvSpPr>
          <p:cNvPr id="95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cs-CZ" sz="1400" b="0" strike="noStrike" spc="-1">
                <a:latin typeface="Times New Roman"/>
              </a:defRPr>
            </a:lvl1pPr>
          </a:lstStyle>
          <a:p>
            <a:pPr indent="0"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96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cs-CZ" sz="1400" b="0" strike="noStrike" spc="-1">
                <a:latin typeface="Times New Roman"/>
              </a:defRPr>
            </a:lvl1pPr>
          </a:lstStyle>
          <a:p>
            <a:pPr indent="0" algn="r">
              <a:buNone/>
            </a:pPr>
            <a:fld id="{B902B8E4-9BAF-4595-9211-8B7E5DEBD8E1}" type="slidenum">
              <a:rPr lang="cs-CZ" sz="1400" b="0" strike="noStrike" spc="-1">
                <a:latin typeface="Times New Roman"/>
              </a:rPr>
              <a:t>‹#›</a:t>
            </a:fld>
            <a:endParaRPr lang="cs-CZ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ln w="0">
            <a:noFill/>
          </a:ln>
        </p:spPr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79680" y="4777200"/>
            <a:ext cx="5437800" cy="3908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cs-CZ" sz="2000" b="0" strike="noStrike" spc="-1"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sldNum" idx="29"/>
          </p:nvPr>
        </p:nvSpPr>
        <p:spPr>
          <a:xfrm>
            <a:off x="3850560" y="9428760"/>
            <a:ext cx="2945160" cy="49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AE8A817-398D-497B-A736-8B6EEF7EAF70}" type="slidenum">
              <a:rPr lang="cs-CZ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679680" y="4777200"/>
            <a:ext cx="5437800" cy="3908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cs-CZ" sz="2000" b="0" strike="noStrike" spc="-1"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sldNum" idx="30"/>
          </p:nvPr>
        </p:nvSpPr>
        <p:spPr>
          <a:xfrm>
            <a:off x="3850560" y="9428760"/>
            <a:ext cx="2945160" cy="49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E164400-56DB-421C-B759-A8A507F2BB4C}" type="slidenum">
              <a:rPr lang="cs-CZ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E96BB-21F3-D608-952E-00104F389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>
            <a:extLst>
              <a:ext uri="{FF2B5EF4-FFF2-40B4-BE49-F238E27FC236}">
                <a16:creationId xmlns:a16="http://schemas.microsoft.com/office/drawing/2014/main" id="{73A8482B-8EF7-C035-32DE-F0CF53FB29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>
            <a:extLst>
              <a:ext uri="{FF2B5EF4-FFF2-40B4-BE49-F238E27FC236}">
                <a16:creationId xmlns:a16="http://schemas.microsoft.com/office/drawing/2014/main" id="{468BABFA-1571-6BD4-E22A-AE76E914A3AC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79680" y="4777200"/>
            <a:ext cx="5437800" cy="3908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cs-CZ" sz="2000" b="0" strike="noStrike" spc="-1">
              <a:latin typeface="Arial"/>
            </a:endParaRPr>
          </a:p>
        </p:txBody>
      </p:sp>
      <p:sp>
        <p:nvSpPr>
          <p:cNvPr id="221" name="PlaceHolder 3">
            <a:extLst>
              <a:ext uri="{FF2B5EF4-FFF2-40B4-BE49-F238E27FC236}">
                <a16:creationId xmlns:a16="http://schemas.microsoft.com/office/drawing/2014/main" id="{B501D863-8AF7-5F59-793B-8E2E11E6B846}"/>
              </a:ext>
            </a:extLst>
          </p:cNvPr>
          <p:cNvSpPr>
            <a:spLocks noGrp="1"/>
          </p:cNvSpPr>
          <p:nvPr>
            <p:ph type="sldNum" idx="30"/>
          </p:nvPr>
        </p:nvSpPr>
        <p:spPr>
          <a:xfrm>
            <a:off x="3850560" y="9428760"/>
            <a:ext cx="2945160" cy="49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E164400-56DB-421C-B759-A8A507F2BB4C}" type="slidenum">
              <a:rPr lang="cs-CZ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cs-CZ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4311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E96BB-21F3-D608-952E-00104F389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>
            <a:extLst>
              <a:ext uri="{FF2B5EF4-FFF2-40B4-BE49-F238E27FC236}">
                <a16:creationId xmlns:a16="http://schemas.microsoft.com/office/drawing/2014/main" id="{73A8482B-8EF7-C035-32DE-F0CF53FB29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>
            <a:extLst>
              <a:ext uri="{FF2B5EF4-FFF2-40B4-BE49-F238E27FC236}">
                <a16:creationId xmlns:a16="http://schemas.microsoft.com/office/drawing/2014/main" id="{468BABFA-1571-6BD4-E22A-AE76E914A3AC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79680" y="4777200"/>
            <a:ext cx="5437800" cy="3908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cs-CZ" sz="2000" b="0" strike="noStrike" spc="-1">
              <a:latin typeface="Arial"/>
            </a:endParaRPr>
          </a:p>
        </p:txBody>
      </p:sp>
      <p:sp>
        <p:nvSpPr>
          <p:cNvPr id="221" name="PlaceHolder 3">
            <a:extLst>
              <a:ext uri="{FF2B5EF4-FFF2-40B4-BE49-F238E27FC236}">
                <a16:creationId xmlns:a16="http://schemas.microsoft.com/office/drawing/2014/main" id="{B501D863-8AF7-5F59-793B-8E2E11E6B846}"/>
              </a:ext>
            </a:extLst>
          </p:cNvPr>
          <p:cNvSpPr>
            <a:spLocks noGrp="1"/>
          </p:cNvSpPr>
          <p:nvPr>
            <p:ph type="sldNum" idx="30"/>
          </p:nvPr>
        </p:nvSpPr>
        <p:spPr>
          <a:xfrm>
            <a:off x="3850560" y="9428760"/>
            <a:ext cx="2945160" cy="49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E164400-56DB-421C-B759-A8A507F2BB4C}" type="slidenum">
              <a:rPr lang="cs-CZ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 lang="cs-CZ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03234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EAAED0A-55FA-48D1-B422-C7106A503A6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822960" y="394704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58C245A-6ADE-4CA4-9B98-8FE0F4039EC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68828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6597967-8251-4735-BDC4-5EAF0B619CA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337356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92452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82296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337356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592452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01537BA-9CAF-4819-95CD-7998F3530D32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106E3D0-61C4-48BA-82EA-01A572DD7A28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822960" y="1845720"/>
            <a:ext cx="754344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B776DF4-FCE4-4A48-9E9E-8D9CA0F766D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754344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BFA0789-6C61-4EDC-AAEE-7CB62725C78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B879FCF-CC86-448D-9ACB-0C34F9A34E8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11B3AC1-981B-4CD3-8B4B-8548E353A41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822960" y="286560"/>
            <a:ext cx="7543440" cy="672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E2C15FA-EC49-4ADB-911A-83BB832DC33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D103C27-A751-4629-95B0-013EFC01173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822960" y="1845720"/>
            <a:ext cx="754344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97D26FD-FED9-402B-9420-8F0A05962ED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468828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F0A9CA5-440D-4C2F-AD63-FFDE6A4C3A2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C5FE9B5-C805-4BFD-8296-7F6B083B38C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822960" y="394704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2F4002F-4AEB-489F-9E1E-A62BC07CE80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468828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F27DDE8-DD75-41BB-A071-EE3D79EEAA1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337356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/>
          </p:nvPr>
        </p:nvSpPr>
        <p:spPr>
          <a:xfrm>
            <a:off x="592452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/>
          </p:nvPr>
        </p:nvSpPr>
        <p:spPr>
          <a:xfrm>
            <a:off x="82296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/>
          </p:nvPr>
        </p:nvSpPr>
        <p:spPr>
          <a:xfrm>
            <a:off x="337356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90" name="PlaceHolder 7"/>
          <p:cNvSpPr>
            <a:spLocks noGrp="1"/>
          </p:cNvSpPr>
          <p:nvPr>
            <p:ph/>
          </p:nvPr>
        </p:nvSpPr>
        <p:spPr>
          <a:xfrm>
            <a:off x="592452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9C26E8D-9698-4C0C-A25E-03C1AA036A8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754344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064C35D-4A18-4B64-993A-1C2C4E71168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4F10D4A-300D-4E08-8856-EC11803F388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A59E8FD-FF27-4120-BB8B-DEEB665B4A8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822960" y="286560"/>
            <a:ext cx="7543440" cy="672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242C797-0D59-40E0-9A1D-292D1A0D9D4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F8DBED5-EA52-430D-A946-D03C62D8303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68828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8FA6338-4152-46B2-B703-C41CE8BA1A5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E2DAAE-3C31-4458-8AC0-FB1D40AD076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D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 hidden="1"/>
          <p:cNvSpPr/>
          <p:nvPr/>
        </p:nvSpPr>
        <p:spPr>
          <a:xfrm>
            <a:off x="0" y="6400800"/>
            <a:ext cx="9143640" cy="45684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Rectangle 8" hidden="1"/>
          <p:cNvSpPr/>
          <p:nvPr/>
        </p:nvSpPr>
        <p:spPr>
          <a:xfrm>
            <a:off x="0" y="6334200"/>
            <a:ext cx="9143640" cy="65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cxnSp>
        <p:nvCxnSpPr>
          <p:cNvPr id="2" name="Straight Connector 9"/>
          <p:cNvCxnSpPr/>
          <p:nvPr/>
        </p:nvCxnSpPr>
        <p:spPr>
          <a:xfrm>
            <a:off x="894960" y="1737720"/>
            <a:ext cx="7475760" cy="360"/>
          </a:xfrm>
          <a:prstGeom prst="straightConnector1">
            <a:avLst/>
          </a:prstGeom>
          <a:ln w="6350">
            <a:solidFill>
              <a:srgbClr val="000000">
                <a:lumMod val="50000"/>
                <a:lumOff val="50000"/>
              </a:srgbClr>
            </a:solidFill>
            <a:round/>
          </a:ln>
        </p:spPr>
      </p:cxnSp>
      <p:sp>
        <p:nvSpPr>
          <p:cNvPr id="3" name="Rectangle 6"/>
          <p:cNvSpPr/>
          <p:nvPr/>
        </p:nvSpPr>
        <p:spPr>
          <a:xfrm>
            <a:off x="2520" y="6400800"/>
            <a:ext cx="9141120" cy="45684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22960" y="758880"/>
            <a:ext cx="7543440" cy="3565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>
              <a:lnSpc>
                <a:spcPct val="85000"/>
              </a:lnSpc>
              <a:buNone/>
            </a:pPr>
            <a:r>
              <a:rPr lang="cs-CZ" sz="8000" b="0" strike="noStrike" spc="-52">
                <a:solidFill>
                  <a:srgbClr val="262626"/>
                </a:solidFill>
                <a:latin typeface="Calibri Light"/>
              </a:rPr>
              <a:t>Kliknutím lze upravit styl.</a:t>
            </a:r>
            <a:endParaRPr lang="en-US" sz="8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822960" y="6459840"/>
            <a:ext cx="18540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cs-CZ" sz="900" b="0" strike="noStrike" spc="-1">
                <a:solidFill>
                  <a:srgbClr val="FFFFFF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cs-CZ" sz="900" b="0" strike="noStrike" spc="-1">
                <a:solidFill>
                  <a:srgbClr val="FFFFFF"/>
                </a:solidFill>
                <a:latin typeface="Calibri"/>
              </a:rPr>
              <a:t>&lt;datum/čas&gt;</a:t>
            </a:r>
            <a:endParaRPr lang="cs-CZ" sz="900" b="0" strike="noStrike" spc="-1"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2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cs-CZ" sz="1400" b="0" strike="noStrike" spc="-1"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sldNum" idx="3"/>
          </p:nvPr>
        </p:nvSpPr>
        <p:spPr>
          <a:xfrm>
            <a:off x="7425360" y="6459840"/>
            <a:ext cx="9835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cs-CZ" sz="1050" b="0" strike="noStrike" spc="-1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7FA3D36-E169-4DBB-BB7C-C2B23E57F9BF}" type="slidenum">
              <a:rPr lang="cs-CZ" sz="1050" b="0" strike="noStrike" spc="-1">
                <a:solidFill>
                  <a:srgbClr val="FFFFFF"/>
                </a:solidFill>
                <a:latin typeface="Calibri"/>
              </a:rPr>
              <a:t>‹#›</a:t>
            </a:fld>
            <a:endParaRPr lang="cs-CZ" sz="1050" b="0" strike="noStrike" spc="-1">
              <a:latin typeface="Times New Roman"/>
            </a:endParaRPr>
          </a:p>
        </p:txBody>
      </p:sp>
      <p:cxnSp>
        <p:nvCxnSpPr>
          <p:cNvPr id="8" name="Straight Connector 8"/>
          <p:cNvCxnSpPr/>
          <p:nvPr/>
        </p:nvCxnSpPr>
        <p:spPr>
          <a:xfrm>
            <a:off x="905400" y="4343400"/>
            <a:ext cx="7407000" cy="360"/>
          </a:xfrm>
          <a:prstGeom prst="straightConnector1">
            <a:avLst/>
          </a:prstGeom>
          <a:ln w="6350">
            <a:solidFill>
              <a:srgbClr val="000000">
                <a:lumMod val="50000"/>
                <a:lumOff val="50000"/>
              </a:srgbClr>
            </a:solidFill>
            <a:round/>
          </a:ln>
        </p:spPr>
      </p:cxnSp>
      <p:sp>
        <p:nvSpPr>
          <p:cNvPr id="9" name="Rectangle 9"/>
          <p:cNvSpPr/>
          <p:nvPr/>
        </p:nvSpPr>
        <p:spPr>
          <a:xfrm>
            <a:off x="0" y="6334200"/>
            <a:ext cx="9143640" cy="65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040"/>
                </a:solidFill>
                <a:latin typeface="Calibri"/>
              </a:rPr>
              <a:t>Klikněte pro úpravu formátu textu osnovy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404040"/>
                </a:solidFill>
                <a:latin typeface="Calibri"/>
              </a:rPr>
              <a:t>Druhá úroveň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404040"/>
                </a:solidFill>
                <a:latin typeface="Calibri"/>
              </a:rPr>
              <a:t>Třetí úroveň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404040"/>
                </a:solidFill>
                <a:latin typeface="Calibri"/>
              </a:rPr>
              <a:t>Čtvrtá úroveň osnovy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040"/>
                </a:solidFill>
                <a:latin typeface="Calibri"/>
              </a:rPr>
              <a:t>Pátá úroveň osnovy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040"/>
                </a:solidFill>
                <a:latin typeface="Calibri"/>
              </a:rPr>
              <a:t>Šestá úroveň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040"/>
                </a:solidFill>
                <a:latin typeface="Calibri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D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6"/>
          <p:cNvSpPr/>
          <p:nvPr/>
        </p:nvSpPr>
        <p:spPr>
          <a:xfrm>
            <a:off x="0" y="6400800"/>
            <a:ext cx="9143640" cy="45684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Rectangle 8"/>
          <p:cNvSpPr/>
          <p:nvPr/>
        </p:nvSpPr>
        <p:spPr>
          <a:xfrm>
            <a:off x="0" y="6334200"/>
            <a:ext cx="9143640" cy="65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cxnSp>
        <p:nvCxnSpPr>
          <p:cNvPr id="49" name="Straight Connector 9"/>
          <p:cNvCxnSpPr/>
          <p:nvPr/>
        </p:nvCxnSpPr>
        <p:spPr>
          <a:xfrm>
            <a:off x="894960" y="1737720"/>
            <a:ext cx="7475760" cy="360"/>
          </a:xfrm>
          <a:prstGeom prst="straightConnector1">
            <a:avLst/>
          </a:prstGeom>
          <a:ln w="6350">
            <a:solidFill>
              <a:srgbClr val="000000">
                <a:lumMod val="50000"/>
                <a:lumOff val="50000"/>
              </a:srgbClr>
            </a:solidFill>
            <a:round/>
          </a:ln>
        </p:spPr>
      </p:cxn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indent="0">
              <a:lnSpc>
                <a:spcPct val="85000"/>
              </a:lnSpc>
              <a:buNone/>
            </a:pPr>
            <a:r>
              <a:rPr lang="cs-CZ" sz="4800" b="0" strike="noStrike" spc="-52">
                <a:solidFill>
                  <a:srgbClr val="404040"/>
                </a:solidFill>
                <a:latin typeface="Calibri Light"/>
              </a:rPr>
              <a:t>Kliknutím lze upravit styl.</a:t>
            </a:r>
            <a:endParaRPr lang="en-US" sz="4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22960" y="1845720"/>
            <a:ext cx="7543440" cy="4023000"/>
          </a:xfrm>
          <a:prstGeom prst="rect">
            <a:avLst/>
          </a:prstGeom>
          <a:noFill/>
          <a:ln w="0">
            <a:noFill/>
          </a:ln>
        </p:spPr>
        <p:txBody>
          <a:bodyPr lIns="0" rIns="0" anchor="t">
            <a:noAutofit/>
          </a:bodyPr>
          <a:lstStyle/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Calibri"/>
              <a:buChar char=" "/>
            </a:pPr>
            <a:r>
              <a:rPr lang="cs-CZ" sz="2000" b="0" strike="noStrike" spc="-1">
                <a:solidFill>
                  <a:srgbClr val="404040"/>
                </a:solidFill>
                <a:latin typeface="Calibri"/>
              </a:rPr>
              <a:t>Upravte styly předlohy textu.</a:t>
            </a: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  <a:p>
            <a:pPr marL="384120" lvl="1" indent="-18288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6F6F74"/>
              </a:buClr>
              <a:buFont typeface="Calibri"/>
              <a:buChar char="◦"/>
            </a:pPr>
            <a:r>
              <a:rPr lang="cs-CZ" sz="1800" b="0" strike="noStrike" spc="-1">
                <a:solidFill>
                  <a:srgbClr val="404040"/>
                </a:solidFill>
                <a:latin typeface="Calibri"/>
              </a:rPr>
              <a:t>Druhá úroveň</a:t>
            </a:r>
            <a:endParaRPr lang="en-US" sz="1800" b="0" strike="noStrike" spc="-1">
              <a:solidFill>
                <a:srgbClr val="404040"/>
              </a:solidFill>
              <a:latin typeface="Calibri"/>
            </a:endParaRPr>
          </a:p>
          <a:p>
            <a:pPr marL="567000" lvl="2" indent="-18288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6F6F74"/>
              </a:buClr>
              <a:buFont typeface="Calibri"/>
              <a:buChar char="◦"/>
            </a:pPr>
            <a:r>
              <a:rPr lang="cs-CZ" sz="1400" b="0" strike="noStrike" spc="-1">
                <a:solidFill>
                  <a:srgbClr val="404040"/>
                </a:solidFill>
                <a:latin typeface="Calibri"/>
              </a:rPr>
              <a:t>Třetí úroveň</a:t>
            </a:r>
            <a:endParaRPr lang="en-US" sz="1400" b="0" strike="noStrike" spc="-1">
              <a:solidFill>
                <a:srgbClr val="404040"/>
              </a:solidFill>
              <a:latin typeface="Calibri"/>
            </a:endParaRPr>
          </a:p>
          <a:p>
            <a:pPr marL="749880" lvl="3" indent="-18288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6F6F74"/>
              </a:buClr>
              <a:buFont typeface="Calibri"/>
              <a:buChar char="◦"/>
            </a:pPr>
            <a:r>
              <a:rPr lang="cs-CZ" sz="1400" b="0" strike="noStrike" spc="-1">
                <a:solidFill>
                  <a:srgbClr val="404040"/>
                </a:solidFill>
                <a:latin typeface="Calibri"/>
              </a:rPr>
              <a:t>Čtvrtá úroveň</a:t>
            </a:r>
            <a:endParaRPr lang="en-US" sz="1400" b="0" strike="noStrike" spc="-1">
              <a:solidFill>
                <a:srgbClr val="404040"/>
              </a:solidFill>
              <a:latin typeface="Calibri"/>
            </a:endParaRPr>
          </a:p>
          <a:p>
            <a:pPr marL="932760" lvl="4" indent="-18288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6F6F74"/>
              </a:buClr>
              <a:buFont typeface="Calibri"/>
              <a:buChar char="◦"/>
            </a:pPr>
            <a:r>
              <a:rPr lang="cs-CZ" sz="1400" b="0" strike="noStrike" spc="-1">
                <a:solidFill>
                  <a:srgbClr val="404040"/>
                </a:solidFill>
                <a:latin typeface="Calibri"/>
              </a:rPr>
              <a:t>Pátá úroveň</a:t>
            </a:r>
            <a:endParaRPr lang="en-US" sz="14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dt" idx="4"/>
          </p:nvPr>
        </p:nvSpPr>
        <p:spPr>
          <a:xfrm>
            <a:off x="822960" y="6459840"/>
            <a:ext cx="18540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cs-CZ" sz="900" b="0" strike="noStrike" spc="-1">
                <a:solidFill>
                  <a:srgbClr val="FFFFFF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cs-CZ" sz="900" b="0" strike="noStrike" spc="-1">
                <a:solidFill>
                  <a:srgbClr val="FFFFFF"/>
                </a:solidFill>
                <a:latin typeface="Calibri"/>
              </a:rPr>
              <a:t>&lt;datum/čas&gt;</a:t>
            </a:r>
            <a:endParaRPr lang="cs-CZ" sz="900" b="0" strike="noStrike" spc="-1"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ftr" idx="5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cs-CZ" sz="1400" b="0" strike="noStrike" spc="-1"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54" name="PlaceHolder 5"/>
          <p:cNvSpPr>
            <a:spLocks noGrp="1"/>
          </p:cNvSpPr>
          <p:nvPr>
            <p:ph type="sldNum" idx="6"/>
          </p:nvPr>
        </p:nvSpPr>
        <p:spPr>
          <a:xfrm>
            <a:off x="7425360" y="6459840"/>
            <a:ext cx="9835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cs-CZ" sz="1050" b="0" strike="noStrike" spc="-1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494DE07-FA71-49B6-BC04-66A0775CA4CA}" type="slidenum">
              <a:rPr lang="cs-CZ" sz="1050" b="0" strike="noStrike" spc="-1">
                <a:solidFill>
                  <a:srgbClr val="FFFFFF"/>
                </a:solidFill>
                <a:latin typeface="Calibri"/>
              </a:rPr>
              <a:t>‹#›</a:t>
            </a:fld>
            <a:endParaRPr lang="cs-CZ" sz="105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gov.cz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99640" y="1484640"/>
            <a:ext cx="7322760" cy="2880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>
              <a:lnSpc>
                <a:spcPct val="85000"/>
              </a:lnSpc>
              <a:buNone/>
            </a:pPr>
            <a:r>
              <a:rPr sz="3600" dirty="0"/>
              <a:t/>
            </a:r>
            <a:br>
              <a:rPr sz="3600" dirty="0"/>
            </a:br>
            <a:r>
              <a:rPr lang="cs-CZ" sz="3600" b="1" strike="noStrike" spc="-52" dirty="0">
                <a:solidFill>
                  <a:schemeClr val="accent3">
                    <a:lumMod val="50000"/>
                  </a:schemeClr>
                </a:solidFill>
                <a:latin typeface="Trebuchet MS"/>
              </a:rPr>
              <a:t> </a:t>
            </a:r>
            <a:endParaRPr lang="en-US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ftr" idx="10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lang="cs-CZ" sz="2400" b="0" strike="noStrike" spc="-1">
                <a:latin typeface="Times New Roman"/>
              </a:defRPr>
            </a:lvl1pPr>
          </a:lstStyle>
          <a:p>
            <a:pPr indent="0">
              <a:buNone/>
            </a:pPr>
            <a:endParaRPr lang="cs-CZ" sz="2400" b="0" strike="noStrike" spc="-1">
              <a:latin typeface="Times New Roman"/>
            </a:endParaRPr>
          </a:p>
        </p:txBody>
      </p:sp>
      <p:pic>
        <p:nvPicPr>
          <p:cNvPr id="100" name="Picture 2"/>
          <p:cNvPicPr/>
          <p:nvPr/>
        </p:nvPicPr>
        <p:blipFill>
          <a:blip r:embed="rId3"/>
          <a:stretch/>
        </p:blipFill>
        <p:spPr>
          <a:xfrm>
            <a:off x="4644000" y="464040"/>
            <a:ext cx="3574440" cy="660240"/>
          </a:xfrm>
          <a:prstGeom prst="rect">
            <a:avLst/>
          </a:prstGeom>
          <a:ln w="0">
            <a:noFill/>
          </a:ln>
        </p:spPr>
      </p:pic>
      <p:sp>
        <p:nvSpPr>
          <p:cNvPr id="101" name="Podnadpis 2"/>
          <p:cNvSpPr/>
          <p:nvPr/>
        </p:nvSpPr>
        <p:spPr>
          <a:xfrm>
            <a:off x="755640" y="5157360"/>
            <a:ext cx="7704360" cy="71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fontScale="52000" lnSpcReduction="20000"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cs-CZ" sz="2800" b="1" strike="noStrike" spc="-1" dirty="0">
                <a:solidFill>
                  <a:srgbClr val="1F497D"/>
                </a:solidFill>
                <a:latin typeface="Calibri Light"/>
              </a:rPr>
              <a:t>		</a:t>
            </a:r>
            <a:r>
              <a:rPr lang="cs-CZ" sz="3500" b="1" spc="-1" dirty="0" smtClean="0">
                <a:solidFill>
                  <a:srgbClr val="1F497D"/>
                </a:solidFill>
              </a:rPr>
              <a:t>14</a:t>
            </a:r>
            <a:r>
              <a:rPr lang="cs-CZ" sz="3500" b="1" strike="noStrike" spc="-1" dirty="0" smtClean="0">
                <a:solidFill>
                  <a:srgbClr val="1F497D"/>
                </a:solidFill>
              </a:rPr>
              <a:t>. </a:t>
            </a:r>
            <a:r>
              <a:rPr lang="cs-CZ" sz="3500" b="1" spc="-1" dirty="0">
                <a:solidFill>
                  <a:srgbClr val="1F497D"/>
                </a:solidFill>
              </a:rPr>
              <a:t>a 21.1</a:t>
            </a:r>
            <a:r>
              <a:rPr lang="cs-CZ" sz="3500" b="1" spc="-1" dirty="0" smtClean="0">
                <a:solidFill>
                  <a:srgbClr val="1F497D"/>
                </a:solidFill>
              </a:rPr>
              <a:t>. 2026 </a:t>
            </a:r>
            <a:r>
              <a:rPr lang="cs-CZ" sz="3500" b="1" strike="noStrike" spc="-1" dirty="0">
                <a:solidFill>
                  <a:srgbClr val="1F497D"/>
                </a:solidFill>
              </a:rPr>
              <a:t>			   </a:t>
            </a:r>
            <a:r>
              <a:rPr lang="cs-CZ" sz="3500" b="1" strike="noStrike" spc="-1" dirty="0" smtClean="0">
                <a:solidFill>
                  <a:srgbClr val="1F497D"/>
                </a:solidFill>
              </a:rPr>
              <a:t>     </a:t>
            </a:r>
            <a:r>
              <a:rPr lang="cs-CZ" sz="3500" b="1" spc="-1" dirty="0" smtClean="0">
                <a:solidFill>
                  <a:srgbClr val="1F497D"/>
                </a:solidFill>
              </a:rPr>
              <a:t>OŠ </a:t>
            </a:r>
            <a:r>
              <a:rPr lang="cs-CZ" sz="3500" b="1" spc="-1" dirty="0" err="1">
                <a:solidFill>
                  <a:srgbClr val="1F497D"/>
                </a:solidFill>
              </a:rPr>
              <a:t>JmK</a:t>
            </a:r>
            <a:r>
              <a:rPr lang="cs-CZ" sz="3500" b="1" spc="-1" dirty="0">
                <a:solidFill>
                  <a:srgbClr val="1F497D"/>
                </a:solidFill>
              </a:rPr>
              <a:t>, Cejl 73</a:t>
            </a:r>
            <a:endParaRPr lang="cs-CZ" sz="3500" b="0" strike="noStrike" spc="-1" dirty="0"/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cs-CZ" sz="2800" b="1" strike="noStrike" spc="-1" dirty="0">
                <a:solidFill>
                  <a:srgbClr val="1F497D"/>
                </a:solidFill>
                <a:latin typeface="Times New Roman"/>
              </a:rPr>
              <a:t>	</a:t>
            </a:r>
            <a:endParaRPr lang="cs-CZ" sz="2800" b="0" strike="noStrike" spc="-1" dirty="0">
              <a:latin typeface="Arial"/>
            </a:endParaRPr>
          </a:p>
        </p:txBody>
      </p:sp>
      <p:sp>
        <p:nvSpPr>
          <p:cNvPr id="102" name="Obdélník 7"/>
          <p:cNvSpPr/>
          <p:nvPr/>
        </p:nvSpPr>
        <p:spPr>
          <a:xfrm>
            <a:off x="671442" y="1965768"/>
            <a:ext cx="7945124" cy="15696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s-CZ" sz="3200" b="1" spc="-1" dirty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Schůzka výchovných poradců ZŠ </a:t>
            </a:r>
            <a:r>
              <a:rPr lang="cs-CZ" sz="3200" b="1" spc="-1" dirty="0" smtClean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a SŠ </a:t>
            </a:r>
          </a:p>
          <a:p>
            <a:pPr algn="ctr">
              <a:lnSpc>
                <a:spcPct val="100000"/>
              </a:lnSpc>
            </a:pPr>
            <a:r>
              <a:rPr lang="cs-CZ" sz="3200" b="1" spc="-1" dirty="0" smtClean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Brno </a:t>
            </a:r>
            <a:r>
              <a:rPr lang="cs-CZ" sz="3200" b="1" spc="-1" dirty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a </a:t>
            </a:r>
            <a:r>
              <a:rPr lang="cs-CZ" sz="3200" b="1" spc="-1" dirty="0" smtClean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Brno-venkova</a:t>
            </a:r>
            <a:endParaRPr lang="cs-CZ" sz="3200" b="1" spc="-1" dirty="0">
              <a:solidFill>
                <a:schemeClr val="bg2">
                  <a:lumMod val="50000"/>
                </a:schemeClr>
              </a:solidFill>
              <a:latin typeface="Comic Sans MS"/>
            </a:endParaRPr>
          </a:p>
          <a:p>
            <a:pPr algn="ctr">
              <a:lnSpc>
                <a:spcPct val="100000"/>
              </a:lnSpc>
            </a:pPr>
            <a:r>
              <a:rPr lang="cs-CZ" sz="3200" b="1" spc="-1" dirty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v</a:t>
            </a:r>
            <a:r>
              <a:rPr lang="cs-CZ" sz="3200" b="1" strike="noStrike" spc="-1" dirty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 rámci </a:t>
            </a:r>
            <a:r>
              <a:rPr lang="cs-CZ" sz="3200" b="1" spc="-1" dirty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metodického vedení PPP Brno</a:t>
            </a:r>
            <a:endParaRPr lang="cs-CZ" sz="3200" b="0" strike="noStrike" spc="-1" dirty="0">
              <a:solidFill>
                <a:schemeClr val="bg2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7B75C15-24DA-4141-B851-599FDF56771A}" type="slidenum"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27640" y="692640"/>
            <a:ext cx="7314840" cy="647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>
              <a:lnSpc>
                <a:spcPct val="85000"/>
              </a:lnSpc>
              <a:buNone/>
            </a:pPr>
            <a:r>
              <a:rPr lang="cs-CZ" sz="3200" b="0" strike="noStrike" spc="-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"/>
              </a:rPr>
              <a:t>Program, novinky, změny</a:t>
            </a:r>
            <a:endParaRPr lang="en-US" sz="3200" b="0" strike="noStrike" spc="-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832320" y="1740310"/>
            <a:ext cx="7838344" cy="4719530"/>
          </a:xfrm>
          <a:prstGeom prst="rect">
            <a:avLst/>
          </a:prstGeom>
          <a:noFill/>
          <a:ln w="0">
            <a:noFill/>
          </a:ln>
        </p:spPr>
        <p:txBody>
          <a:bodyPr lIns="0" rIns="0" anchor="t">
            <a:normAutofit fontScale="96000"/>
          </a:bodyPr>
          <a:lstStyle/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800" b="0" strike="noStrike" spc="-1" dirty="0">
              <a:solidFill>
                <a:srgbClr val="404040"/>
              </a:solidFill>
              <a:latin typeface="Calibri"/>
            </a:endParaRPr>
          </a:p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b="0" strike="noStrike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cs-CZ" sz="3000" b="0" strike="noStrike" spc="-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co máme společného ?</a:t>
            </a:r>
          </a:p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cs-CZ" sz="3000" b="0" strike="noStrike" spc="-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nové </a:t>
            </a:r>
            <a:r>
              <a:rPr lang="cs-CZ" sz="3000" b="0" strike="noStrike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pracoviště </a:t>
            </a:r>
            <a:r>
              <a:rPr lang="cs-CZ" sz="3000" b="0" strike="noStrike" spc="-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Purkyňova od </a:t>
            </a:r>
            <a:r>
              <a:rPr lang="cs-CZ" sz="3000" b="0" strike="noStrike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3/25</a:t>
            </a:r>
          </a:p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rozšíření činnosti Por. centra </a:t>
            </a:r>
            <a:r>
              <a:rPr lang="cs-CZ" sz="3000" spc="-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PPP na celý </a:t>
            </a:r>
            <a:r>
              <a:rPr lang="cs-CZ" sz="3000" spc="-1" dirty="0" err="1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JmK</a:t>
            </a:r>
            <a:endParaRPr lang="cs-CZ" sz="3000" spc="-1" dirty="0">
              <a:solidFill>
                <a:schemeClr val="accent1">
                  <a:lumMod val="50000"/>
                </a:schemeClr>
              </a:solidFill>
              <a:latin typeface="Calibri"/>
            </a:endParaRPr>
          </a:p>
          <a:p>
            <a:pPr marL="91440" indent="-91440"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b="0" strike="noStrike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cs-CZ" sz="30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příchody a odchody pracovníků</a:t>
            </a:r>
          </a:p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b="0" strike="noStrike" spc="-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 vznik </a:t>
            </a:r>
            <a:r>
              <a:rPr lang="cs-CZ" sz="3000" b="0" strike="noStrike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Krizového </a:t>
            </a:r>
            <a:r>
              <a:rPr lang="cs-CZ" sz="3000" b="0" strike="noStrike" spc="-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týmu od 1.10. 2025</a:t>
            </a:r>
            <a:endParaRPr lang="cs-CZ" sz="3000" b="0" strike="noStrike" spc="-1" dirty="0">
              <a:solidFill>
                <a:schemeClr val="accent1">
                  <a:lumMod val="50000"/>
                </a:schemeClr>
              </a:solidFill>
              <a:latin typeface="Calibri"/>
            </a:endParaRPr>
          </a:p>
          <a:p>
            <a:pPr marL="91440" indent="-91440"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objednací doby </a:t>
            </a:r>
            <a:r>
              <a:rPr lang="cs-CZ" sz="3000" spc="-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(cca 5 </a:t>
            </a:r>
            <a:r>
              <a:rPr lang="cs-CZ" sz="3000" spc="-1" dirty="0" err="1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měs</a:t>
            </a:r>
            <a:r>
              <a:rPr lang="cs-CZ" sz="3000" spc="-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.)</a:t>
            </a:r>
            <a:endParaRPr lang="en-US" sz="2400" spc="-1" dirty="0">
              <a:solidFill>
                <a:srgbClr val="404040"/>
              </a:solidFill>
              <a:latin typeface="Calibri"/>
            </a:endParaRPr>
          </a:p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spc="-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 dostupnost tel., objednávání – webové str</a:t>
            </a:r>
            <a:r>
              <a:rPr lang="cs-CZ" sz="30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.</a:t>
            </a:r>
            <a:endParaRPr lang="en-US" sz="2400" b="0" strike="noStrike" spc="-1" dirty="0">
              <a:solidFill>
                <a:srgbClr val="40404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2400" b="0" strike="noStrike" spc="-1" dirty="0">
              <a:solidFill>
                <a:srgbClr val="40404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2400" b="0" strike="noStrike" spc="-1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ftr" idx="11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lang="cs-CZ" sz="2400" b="0" strike="noStrike" spc="-1">
                <a:latin typeface="Times New Roman"/>
              </a:defRPr>
            </a:lvl1pPr>
          </a:lstStyle>
          <a:p>
            <a:pPr indent="0">
              <a:buNone/>
            </a:pPr>
            <a:endParaRPr lang="cs-CZ" sz="2400" b="0" strike="noStrike" spc="-1">
              <a:latin typeface="Times New Roman"/>
            </a:endParaRPr>
          </a:p>
        </p:txBody>
      </p:sp>
      <p:pic>
        <p:nvPicPr>
          <p:cNvPr id="106" name="Obrázek 5"/>
          <p:cNvPicPr/>
          <p:nvPr/>
        </p:nvPicPr>
        <p:blipFill>
          <a:blip r:embed="rId3"/>
          <a:stretch/>
        </p:blipFill>
        <p:spPr>
          <a:xfrm>
            <a:off x="2764800" y="6305797"/>
            <a:ext cx="3616920" cy="518723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2E12F5E-8118-4690-AF0A-099355CFF4AD}" type="slidenum"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0ADBE-40E3-E3FC-AF59-D84A862D1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>
            <a:extLst>
              <a:ext uri="{FF2B5EF4-FFF2-40B4-BE49-F238E27FC236}">
                <a16:creationId xmlns:a16="http://schemas.microsoft.com/office/drawing/2014/main" id="{1554D4E9-4855-E778-7292-61AC3DF303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27640" y="692639"/>
            <a:ext cx="7314840" cy="88495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0000"/>
          </a:bodyPr>
          <a:lstStyle/>
          <a:p>
            <a:r>
              <a:rPr lang="cs-CZ" sz="3200" b="1" spc="-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Zapojenín</a:t>
            </a:r>
            <a:r>
              <a:rPr lang="cs-CZ" sz="3200" b="1" spc="-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do OP JAK: </a:t>
            </a:r>
            <a:br>
              <a:rPr lang="cs-CZ" sz="3200" b="1" spc="-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</a:br>
            <a:r>
              <a:rPr lang="cs-CZ" sz="3200" b="1" spc="-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Podpora </a:t>
            </a:r>
            <a:r>
              <a:rPr lang="cs-CZ" sz="3200" b="1" spc="-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poradenského systému</a:t>
            </a:r>
            <a:endParaRPr lang="cs-CZ" sz="3200" b="1" strike="noStrike" spc="-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04" name="PlaceHolder 2">
            <a:extLst>
              <a:ext uri="{FF2B5EF4-FFF2-40B4-BE49-F238E27FC236}">
                <a16:creationId xmlns:a16="http://schemas.microsoft.com/office/drawing/2014/main" id="{C73716FE-A32E-C931-BE92-D3119D24679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2320" y="1638795"/>
            <a:ext cx="7560360" cy="4759845"/>
          </a:xfrm>
          <a:prstGeom prst="rect">
            <a:avLst/>
          </a:prstGeom>
          <a:noFill/>
          <a:ln w="0">
            <a:noFill/>
          </a:ln>
        </p:spPr>
        <p:txBody>
          <a:bodyPr lIns="0" tIns="45720" rIns="0" bIns="45720" anchor="t">
            <a:normAutofit fontScale="96000"/>
          </a:bodyPr>
          <a:lstStyle/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800" b="0" strike="noStrike" spc="-1" dirty="0">
              <a:solidFill>
                <a:srgbClr val="404040"/>
              </a:solidFill>
              <a:latin typeface="Calibri"/>
            </a:endParaRPr>
          </a:p>
          <a:p>
            <a:pPr>
              <a:buFont typeface="Arial" panose="05000000000000000000" pitchFamily="2" charset="2"/>
              <a:buChar char="•"/>
              <a:tabLst>
                <a:tab pos="0" algn="l"/>
              </a:tabLst>
            </a:pPr>
            <a:r>
              <a:rPr lang="cs-CZ" sz="2900" spc="-1" dirty="0">
                <a:latin typeface="Calibri"/>
                <a:ea typeface="+mn-lt"/>
                <a:cs typeface="+mn-lt"/>
              </a:rPr>
              <a:t>Cíl: </a:t>
            </a:r>
            <a:r>
              <a:rPr lang="cs-CZ" sz="2900" spc="-1" dirty="0" smtClean="0">
                <a:latin typeface="Calibri"/>
                <a:ea typeface="+mn-lt"/>
                <a:cs typeface="+mn-lt"/>
              </a:rPr>
              <a:t>cílená metodická </a:t>
            </a:r>
            <a:r>
              <a:rPr lang="cs-CZ" sz="2900" spc="-1" dirty="0">
                <a:latin typeface="Calibri"/>
                <a:ea typeface="+mn-lt"/>
                <a:cs typeface="+mn-lt"/>
              </a:rPr>
              <a:t>personální </a:t>
            </a:r>
            <a:r>
              <a:rPr lang="cs-CZ" sz="2900" spc="-1" dirty="0" smtClean="0">
                <a:latin typeface="Calibri"/>
                <a:ea typeface="+mn-lt"/>
                <a:cs typeface="+mn-lt"/>
              </a:rPr>
              <a:t>podpora </a:t>
            </a:r>
            <a:r>
              <a:rPr lang="cs-CZ" sz="2900" spc="-1" dirty="0">
                <a:latin typeface="Calibri"/>
                <a:ea typeface="+mn-lt"/>
                <a:cs typeface="+mn-lt"/>
              </a:rPr>
              <a:t>poradenským pracovníkům školy / školského zařízení (zejména VP, MP, ŠP, ŠSP) formou mentoringu, metodického vedení a supervize.</a:t>
            </a:r>
          </a:p>
          <a:p>
            <a:pPr>
              <a:buFont typeface="Arial" panose="05000000000000000000" pitchFamily="2" charset="2"/>
              <a:buChar char="•"/>
              <a:tabLst>
                <a:tab pos="0" algn="l"/>
              </a:tabLst>
            </a:pPr>
            <a:r>
              <a:rPr lang="cs-CZ" sz="2900" spc="-1" dirty="0">
                <a:latin typeface="Calibri"/>
                <a:ea typeface="+mn-lt"/>
                <a:cs typeface="+mn-lt"/>
              </a:rPr>
              <a:t>Pozice:  </a:t>
            </a:r>
            <a:r>
              <a:rPr lang="cs-CZ" sz="2900" b="1" spc="-1" dirty="0">
                <a:latin typeface="Calibri"/>
                <a:ea typeface="+mn-lt"/>
                <a:cs typeface="+mn-lt"/>
              </a:rPr>
              <a:t>psycholog-metodik / speciální </a:t>
            </a:r>
            <a:r>
              <a:rPr lang="cs-CZ" sz="2900" b="1" spc="-1" dirty="0" smtClean="0">
                <a:latin typeface="Calibri"/>
                <a:ea typeface="+mn-lt"/>
                <a:cs typeface="+mn-lt"/>
              </a:rPr>
              <a:t>pedagog-metodik</a:t>
            </a:r>
            <a:r>
              <a:rPr lang="cs-CZ" sz="2900" spc="-1" dirty="0">
                <a:latin typeface="Calibri"/>
                <a:ea typeface="+mn-lt"/>
                <a:cs typeface="+mn-lt"/>
              </a:rPr>
              <a:t> </a:t>
            </a:r>
            <a:r>
              <a:rPr lang="cs-CZ" sz="2900" spc="-1" dirty="0" smtClean="0">
                <a:latin typeface="Calibri"/>
                <a:ea typeface="+mn-lt"/>
                <a:cs typeface="+mn-lt"/>
              </a:rPr>
              <a:t> - nyní 30 </a:t>
            </a:r>
            <a:r>
              <a:rPr lang="cs-CZ" sz="2900" spc="-1" dirty="0" err="1" smtClean="0">
                <a:latin typeface="Calibri"/>
                <a:ea typeface="+mn-lt"/>
                <a:cs typeface="+mn-lt"/>
              </a:rPr>
              <a:t>odb</a:t>
            </a:r>
            <a:r>
              <a:rPr lang="cs-CZ" sz="2900" spc="-1" dirty="0" smtClean="0">
                <a:latin typeface="Calibri"/>
                <a:ea typeface="+mn-lt"/>
                <a:cs typeface="+mn-lt"/>
              </a:rPr>
              <a:t>. </a:t>
            </a:r>
            <a:r>
              <a:rPr lang="cs-CZ" sz="2900" spc="-1" dirty="0" err="1" smtClean="0">
                <a:latin typeface="Calibri"/>
                <a:ea typeface="+mn-lt"/>
                <a:cs typeface="+mn-lt"/>
              </a:rPr>
              <a:t>prac</a:t>
            </a:r>
            <a:r>
              <a:rPr lang="cs-CZ" sz="2900" spc="-1" dirty="0" smtClean="0">
                <a:latin typeface="Calibri"/>
                <a:ea typeface="+mn-lt"/>
                <a:cs typeface="+mn-lt"/>
              </a:rPr>
              <a:t>. s kvalifikací (!)</a:t>
            </a:r>
            <a:endParaRPr lang="cs-CZ" sz="2900" dirty="0">
              <a:latin typeface="Calibri"/>
            </a:endParaRPr>
          </a:p>
          <a:p>
            <a:pPr>
              <a:buFont typeface="Arial" panose="05000000000000000000" pitchFamily="2" charset="2"/>
              <a:buChar char="•"/>
              <a:tabLst>
                <a:tab pos="0" algn="l"/>
              </a:tabLst>
            </a:pPr>
            <a:r>
              <a:rPr lang="cs-CZ" sz="2900" spc="-1" dirty="0">
                <a:latin typeface="Calibri"/>
                <a:ea typeface="+mn-lt"/>
                <a:cs typeface="+mn-lt"/>
              </a:rPr>
              <a:t>Cílová skupina: děti v MŠ, žáci ZŠ a SŠ , ve školských zařízeních, pedagogičtí i nepedagogičtí pracovníci škol a školských zařízení. Rodiče dětí, žáků. Veřejnost.</a:t>
            </a:r>
            <a:endParaRPr lang="cs-CZ" sz="2900" dirty="0">
              <a:latin typeface="Calibri"/>
            </a:endParaRPr>
          </a:p>
          <a:p>
            <a:pPr indent="0"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2400" b="0" strike="noStrike" spc="-1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05" name="PlaceHolder 3">
            <a:extLst>
              <a:ext uri="{FF2B5EF4-FFF2-40B4-BE49-F238E27FC236}">
                <a16:creationId xmlns:a16="http://schemas.microsoft.com/office/drawing/2014/main" id="{BD5067F8-A278-207D-0A96-C67EF636ADD5}"/>
              </a:ext>
            </a:extLst>
          </p:cNvPr>
          <p:cNvSpPr>
            <a:spLocks noGrp="1"/>
          </p:cNvSpPr>
          <p:nvPr>
            <p:ph type="ftr" idx="4294967295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lang="cs-CZ" sz="2400" b="0" strike="noStrike" spc="-1">
                <a:latin typeface="Times New Roman"/>
              </a:defRPr>
            </a:lvl1pPr>
          </a:lstStyle>
          <a:p>
            <a:pPr indent="0">
              <a:buNone/>
            </a:pPr>
            <a:endParaRPr lang="cs-CZ" sz="2400" b="0" strike="noStrike" spc="-1">
              <a:latin typeface="Times New Roman"/>
            </a:endParaRPr>
          </a:p>
        </p:txBody>
      </p:sp>
      <p:pic>
        <p:nvPicPr>
          <p:cNvPr id="106" name="Obrázek 5">
            <a:extLst>
              <a:ext uri="{FF2B5EF4-FFF2-40B4-BE49-F238E27FC236}">
                <a16:creationId xmlns:a16="http://schemas.microsoft.com/office/drawing/2014/main" id="{E4683CEE-5840-5C59-DC86-89A155348B07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2799540" y="6398640"/>
            <a:ext cx="2736000" cy="42588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4">
            <a:extLst>
              <a:ext uri="{FF2B5EF4-FFF2-40B4-BE49-F238E27FC236}">
                <a16:creationId xmlns:a16="http://schemas.microsoft.com/office/drawing/2014/main" id="{DA80D13C-69D2-4797-C902-CDE6E998D53D}"/>
              </a:ext>
            </a:extLst>
          </p:cNvPr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2E12F5E-8118-4690-AF0A-099355CFF4AD}" type="slidenum"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665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0ADBE-40E3-E3FC-AF59-D84A862D1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>
            <a:extLst>
              <a:ext uri="{FF2B5EF4-FFF2-40B4-BE49-F238E27FC236}">
                <a16:creationId xmlns:a16="http://schemas.microsoft.com/office/drawing/2014/main" id="{1554D4E9-4855-E778-7292-61AC3DF303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27640" y="692639"/>
            <a:ext cx="7314840" cy="88495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r>
              <a:rPr lang="cs-CZ" sz="3200" b="1" strike="noStrike" spc="-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Legislativní novinky</a:t>
            </a:r>
            <a:endParaRPr lang="cs-CZ" sz="3200" b="1" strike="noStrike" spc="-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04" name="PlaceHolder 2">
            <a:extLst>
              <a:ext uri="{FF2B5EF4-FFF2-40B4-BE49-F238E27FC236}">
                <a16:creationId xmlns:a16="http://schemas.microsoft.com/office/drawing/2014/main" id="{C73716FE-A32E-C931-BE92-D3119D24679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2320" y="1638795"/>
            <a:ext cx="7560360" cy="4759845"/>
          </a:xfrm>
          <a:prstGeom prst="rect">
            <a:avLst/>
          </a:prstGeom>
          <a:noFill/>
          <a:ln w="0">
            <a:noFill/>
          </a:ln>
        </p:spPr>
        <p:txBody>
          <a:bodyPr lIns="0" tIns="45720" rIns="0" bIns="45720" anchor="t">
            <a:normAutofit fontScale="96000"/>
          </a:bodyPr>
          <a:lstStyle/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800" b="0" strike="noStrike" spc="-1" dirty="0">
              <a:solidFill>
                <a:srgbClr val="404040"/>
              </a:solidFill>
              <a:latin typeface="Calibri"/>
            </a:endParaRPr>
          </a:p>
          <a:p>
            <a:pPr indent="0"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r>
              <a:rPr lang="cs-CZ" sz="2400" spc="-1" dirty="0" smtClean="0">
                <a:solidFill>
                  <a:srgbClr val="404040"/>
                </a:solidFill>
                <a:latin typeface="Calibri"/>
              </a:rPr>
              <a:t>N</a:t>
            </a:r>
            <a:r>
              <a:rPr lang="cs-CZ" sz="2400" b="0" strike="noStrike" spc="-1" dirty="0" smtClean="0">
                <a:solidFill>
                  <a:srgbClr val="404040"/>
                </a:solidFill>
                <a:latin typeface="Calibri"/>
              </a:rPr>
              <a:t>ovely školského zákona</a:t>
            </a:r>
          </a:p>
          <a:p>
            <a:pPr marL="571500" indent="-342900">
              <a:spcBef>
                <a:spcPts val="1199"/>
              </a:spcBef>
              <a:spcAft>
                <a:spcPts val="201"/>
              </a:spcAft>
              <a:buFontTx/>
              <a:buChar char="-"/>
              <a:tabLst>
                <a:tab pos="0" algn="l"/>
              </a:tabLst>
            </a:pPr>
            <a:r>
              <a:rPr lang="cs-CZ" sz="2400" spc="-1" dirty="0" err="1" smtClean="0">
                <a:solidFill>
                  <a:srgbClr val="404040"/>
                </a:solidFill>
                <a:latin typeface="Calibri"/>
              </a:rPr>
              <a:t>Odkladová</a:t>
            </a:r>
            <a:r>
              <a:rPr lang="cs-CZ" sz="2400" spc="-1" dirty="0" smtClean="0">
                <a:solidFill>
                  <a:srgbClr val="404040"/>
                </a:solidFill>
                <a:latin typeface="Calibri"/>
              </a:rPr>
              <a:t> novela</a:t>
            </a:r>
          </a:p>
          <a:p>
            <a:pPr indent="0"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r>
              <a:rPr lang="cs-CZ" sz="2400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cs-CZ" sz="2400" spc="-1" dirty="0" smtClean="0">
                <a:solidFill>
                  <a:srgbClr val="404040"/>
                </a:solidFill>
                <a:latin typeface="Calibri"/>
              </a:rPr>
              <a:t>   Termíny zápisů MŠ, ZŠ, (ne)možnost OŠD, žáci s </a:t>
            </a:r>
            <a:r>
              <a:rPr lang="cs-CZ" sz="2400" spc="-1" smtClean="0">
                <a:solidFill>
                  <a:srgbClr val="404040"/>
                </a:solidFill>
                <a:latin typeface="Calibri"/>
              </a:rPr>
              <a:t>OMJ atd.</a:t>
            </a:r>
            <a:endParaRPr lang="cs-CZ" sz="2400" spc="-1" dirty="0" smtClean="0">
              <a:solidFill>
                <a:srgbClr val="404040"/>
              </a:solidFill>
              <a:latin typeface="Calibri"/>
            </a:endParaRPr>
          </a:p>
          <a:p>
            <a:pPr marL="571500" indent="-342900">
              <a:spcBef>
                <a:spcPts val="1199"/>
              </a:spcBef>
              <a:spcAft>
                <a:spcPts val="201"/>
              </a:spcAft>
              <a:buFontTx/>
              <a:buChar char="-"/>
              <a:tabLst>
                <a:tab pos="0" algn="l"/>
              </a:tabLst>
            </a:pPr>
            <a:r>
              <a:rPr lang="cs-CZ" sz="2400" b="0" strike="noStrike" spc="-1" dirty="0" smtClean="0">
                <a:solidFill>
                  <a:srgbClr val="404040"/>
                </a:solidFill>
                <a:latin typeface="Calibri"/>
              </a:rPr>
              <a:t>Přihlášky na SŠ, maturitní ZK</a:t>
            </a:r>
          </a:p>
          <a:p>
            <a:pPr marL="571500" indent="-342900">
              <a:spcBef>
                <a:spcPts val="1199"/>
              </a:spcBef>
              <a:spcAft>
                <a:spcPts val="201"/>
              </a:spcAft>
              <a:buFontTx/>
              <a:buChar char="-"/>
              <a:tabLst>
                <a:tab pos="0" algn="l"/>
              </a:tabLst>
            </a:pPr>
            <a:r>
              <a:rPr lang="cs-CZ" sz="2400" spc="-1" dirty="0" smtClean="0">
                <a:solidFill>
                  <a:srgbClr val="404040"/>
                </a:solidFill>
                <a:latin typeface="Calibri"/>
              </a:rPr>
              <a:t>Záklon o </a:t>
            </a:r>
            <a:r>
              <a:rPr lang="cs-CZ" sz="2400" spc="-1" dirty="0" err="1" smtClean="0">
                <a:solidFill>
                  <a:srgbClr val="404040"/>
                </a:solidFill>
                <a:latin typeface="Calibri"/>
              </a:rPr>
              <a:t>ped</a:t>
            </a:r>
            <a:r>
              <a:rPr lang="cs-CZ" sz="2400" spc="-1" dirty="0" smtClean="0">
                <a:solidFill>
                  <a:srgbClr val="404040"/>
                </a:solidFill>
                <a:latin typeface="Calibri"/>
              </a:rPr>
              <a:t>. </a:t>
            </a:r>
            <a:r>
              <a:rPr lang="cs-CZ" sz="2400" spc="-1" dirty="0" err="1" smtClean="0">
                <a:solidFill>
                  <a:srgbClr val="404040"/>
                </a:solidFill>
                <a:latin typeface="Calibri"/>
              </a:rPr>
              <a:t>prac</a:t>
            </a:r>
            <a:r>
              <a:rPr lang="cs-CZ" sz="2400" spc="-1" dirty="0" smtClean="0">
                <a:solidFill>
                  <a:srgbClr val="404040"/>
                </a:solidFill>
                <a:latin typeface="Calibri"/>
              </a:rPr>
              <a:t>., </a:t>
            </a:r>
          </a:p>
          <a:p>
            <a:pPr marL="571500" indent="-342900">
              <a:spcBef>
                <a:spcPts val="1199"/>
              </a:spcBef>
              <a:spcAft>
                <a:spcPts val="201"/>
              </a:spcAft>
              <a:buFontTx/>
              <a:buChar char="-"/>
              <a:tabLst>
                <a:tab pos="0" algn="l"/>
              </a:tabLst>
            </a:pPr>
            <a:r>
              <a:rPr lang="cs-CZ" sz="2400" spc="-1" dirty="0">
                <a:solidFill>
                  <a:srgbClr val="404040"/>
                </a:solidFill>
                <a:latin typeface="Calibri"/>
              </a:rPr>
              <a:t>f</a:t>
            </a:r>
            <a:r>
              <a:rPr lang="cs-CZ" sz="2400" spc="-1" dirty="0" smtClean="0">
                <a:solidFill>
                  <a:srgbClr val="404040"/>
                </a:solidFill>
                <a:latin typeface="Calibri"/>
              </a:rPr>
              <a:t>inancování </a:t>
            </a:r>
            <a:r>
              <a:rPr lang="cs-CZ" sz="2400" spc="-1" dirty="0" err="1" smtClean="0">
                <a:solidFill>
                  <a:srgbClr val="404040"/>
                </a:solidFill>
                <a:latin typeface="Calibri"/>
              </a:rPr>
              <a:t>nepedagogů</a:t>
            </a:r>
            <a:endParaRPr lang="cs-CZ" sz="2400" spc="-1" dirty="0" smtClean="0">
              <a:solidFill>
                <a:srgbClr val="404040"/>
              </a:solidFill>
              <a:latin typeface="Calibri"/>
            </a:endParaRPr>
          </a:p>
          <a:p>
            <a:pPr marL="571500" indent="-342900">
              <a:spcBef>
                <a:spcPts val="1199"/>
              </a:spcBef>
              <a:spcAft>
                <a:spcPts val="201"/>
              </a:spcAft>
              <a:buFontTx/>
              <a:buChar char="-"/>
              <a:tabLst>
                <a:tab pos="0" algn="l"/>
              </a:tabLst>
            </a:pPr>
            <a:r>
              <a:rPr lang="cs-CZ" sz="2400" spc="-1" dirty="0" smtClean="0">
                <a:solidFill>
                  <a:srgbClr val="404040"/>
                </a:solidFill>
                <a:latin typeface="Calibri"/>
              </a:rPr>
              <a:t>Vyhláška 72/2005 Sb. </a:t>
            </a:r>
          </a:p>
          <a:p>
            <a:pPr indent="0"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r>
              <a:rPr lang="cs-CZ" sz="2400" b="1" spc="-1" dirty="0" smtClean="0">
                <a:solidFill>
                  <a:srgbClr val="404040"/>
                </a:solidFill>
                <a:latin typeface="Calibri"/>
              </a:rPr>
              <a:t>Přehledně na </a:t>
            </a:r>
            <a:r>
              <a:rPr lang="cs-CZ" sz="2400" b="1" spc="-1" dirty="0" smtClean="0">
                <a:solidFill>
                  <a:srgbClr val="404040"/>
                </a:solidFill>
                <a:latin typeface="Calibri"/>
                <a:hlinkClick r:id="rId3"/>
              </a:rPr>
              <a:t>www.edu.gov.cz</a:t>
            </a:r>
            <a:endParaRPr lang="cs-CZ" sz="2400" b="1" spc="-1" dirty="0" smtClean="0">
              <a:solidFill>
                <a:srgbClr val="404040"/>
              </a:solidFill>
              <a:latin typeface="Calibri"/>
            </a:endParaRPr>
          </a:p>
          <a:p>
            <a:pPr indent="0"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cs-CZ" sz="2400" spc="-1" dirty="0" smtClean="0">
              <a:solidFill>
                <a:srgbClr val="404040"/>
              </a:solidFill>
              <a:latin typeface="Calibri"/>
            </a:endParaRPr>
          </a:p>
          <a:p>
            <a:pPr indent="0"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cs-CZ" sz="2400" b="0" strike="noStrike" spc="-1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05" name="PlaceHolder 3">
            <a:extLst>
              <a:ext uri="{FF2B5EF4-FFF2-40B4-BE49-F238E27FC236}">
                <a16:creationId xmlns:a16="http://schemas.microsoft.com/office/drawing/2014/main" id="{BD5067F8-A278-207D-0A96-C67EF636ADD5}"/>
              </a:ext>
            </a:extLst>
          </p:cNvPr>
          <p:cNvSpPr>
            <a:spLocks noGrp="1"/>
          </p:cNvSpPr>
          <p:nvPr>
            <p:ph type="ftr" idx="4294967295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lang="cs-CZ" sz="2400" b="0" strike="noStrike" spc="-1">
                <a:latin typeface="Times New Roman"/>
              </a:defRPr>
            </a:lvl1pPr>
          </a:lstStyle>
          <a:p>
            <a:pPr indent="0">
              <a:buNone/>
            </a:pPr>
            <a:endParaRPr lang="cs-CZ" sz="2400" b="0" strike="noStrike" spc="-1">
              <a:latin typeface="Times New Roman"/>
            </a:endParaRPr>
          </a:p>
        </p:txBody>
      </p:sp>
      <p:pic>
        <p:nvPicPr>
          <p:cNvPr id="106" name="Obrázek 5">
            <a:extLst>
              <a:ext uri="{FF2B5EF4-FFF2-40B4-BE49-F238E27FC236}">
                <a16:creationId xmlns:a16="http://schemas.microsoft.com/office/drawing/2014/main" id="{E4683CEE-5840-5C59-DC86-89A155348B07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2799540" y="6398640"/>
            <a:ext cx="2736000" cy="42588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4">
            <a:extLst>
              <a:ext uri="{FF2B5EF4-FFF2-40B4-BE49-F238E27FC236}">
                <a16:creationId xmlns:a16="http://schemas.microsoft.com/office/drawing/2014/main" id="{DA80D13C-69D2-4797-C902-CDE6E998D53D}"/>
              </a:ext>
            </a:extLst>
          </p:cNvPr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2E12F5E-8118-4690-AF0A-099355CFF4AD}" type="slidenum"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54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 idx="4294967295"/>
          </p:nvPr>
        </p:nvSpPr>
        <p:spPr>
          <a:xfrm>
            <a:off x="822960" y="836640"/>
            <a:ext cx="7543440" cy="719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>
              <a:lnSpc>
                <a:spcPct val="85000"/>
              </a:lnSpc>
            </a:pPr>
            <a: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Statistiky</a:t>
            </a:r>
            <a:endParaRPr lang="en-US" sz="3200" b="0" strike="noStrike" spc="-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alibri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65F46A99-B156-851E-CB26-79F1CC6ECF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581" y="1804250"/>
            <a:ext cx="8010838" cy="3834716"/>
          </a:xfrm>
          <a:prstGeom prst="rect">
            <a:avLst/>
          </a:prstGeom>
        </p:spPr>
      </p:pic>
      <p:pic>
        <p:nvPicPr>
          <p:cNvPr id="4" name="Obrázek 5"/>
          <p:cNvPicPr/>
          <p:nvPr/>
        </p:nvPicPr>
        <p:blipFill>
          <a:blip r:embed="rId3"/>
          <a:stretch/>
        </p:blipFill>
        <p:spPr>
          <a:xfrm>
            <a:off x="2764800" y="6305797"/>
            <a:ext cx="3616920" cy="518723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579291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822960" y="836640"/>
            <a:ext cx="7941030" cy="719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>
              <a:lnSpc>
                <a:spcPct val="85000"/>
              </a:lnSpc>
            </a:pPr>
            <a:r>
              <a:rPr lang="cs-CZ" sz="2800" dirty="0"/>
              <a:t>Vzpomínka na Alberta </a:t>
            </a:r>
            <a:r>
              <a:rPr lang="cs-CZ" sz="2800" dirty="0" err="1" smtClean="0"/>
              <a:t>Camuse</a:t>
            </a:r>
            <a:r>
              <a:rPr lang="cs-CZ" sz="2800" dirty="0"/>
              <a:t> </a:t>
            </a:r>
            <a:r>
              <a:rPr lang="cs-CZ" sz="2800" dirty="0" smtClean="0"/>
              <a:t>(1913 – </a:t>
            </a:r>
            <a:r>
              <a:rPr lang="cs-CZ" sz="2800" dirty="0" smtClean="0"/>
              <a:t>1960)</a:t>
            </a:r>
            <a:endParaRPr lang="en-US" sz="2800" b="0" strike="noStrike" spc="-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alibri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993371" y="1989969"/>
            <a:ext cx="760020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Když Albert </a:t>
            </a:r>
            <a:r>
              <a:rPr lang="cs-CZ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Camus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v roce 1957 získal Nobelovu cenu za literaturu, bylo mu pouhých 44 let – jeden z nejmladších, kteří kdy tuto poctu obdrželi. Svět ho chválil jako morální hlas své generace, autora knih Cizinec, Mor a Mýtus o Sisyfovi. Jeho dílo rozebíralo absurditu existence a boj o smysl v rozvráceném světě. Přesto, když dorazil telegram oznamující jeho vítězství, </a:t>
            </a:r>
            <a:r>
              <a:rPr lang="cs-CZ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Camus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nemyslel na slávu, filozofii ani štěstí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endParaRPr lang="cs-CZ" sz="2000" dirty="0" smtClean="0"/>
          </a:p>
          <a:p>
            <a:r>
              <a:rPr lang="cs-CZ" sz="2000" dirty="0" smtClean="0"/>
              <a:t>Myslel </a:t>
            </a:r>
            <a:r>
              <a:rPr lang="cs-CZ" sz="2000" dirty="0"/>
              <a:t>na svého učitele.</a:t>
            </a:r>
            <a:br>
              <a:rPr lang="cs-CZ" sz="2000" dirty="0"/>
            </a:br>
            <a:r>
              <a:rPr lang="cs-CZ" sz="2000" dirty="0" smtClean="0"/>
              <a:t>Toho </a:t>
            </a:r>
            <a:r>
              <a:rPr lang="cs-CZ" sz="2000" dirty="0"/>
              <a:t>večera se posadil a napsal dopis Louisi </a:t>
            </a:r>
            <a:r>
              <a:rPr lang="cs-CZ" sz="2000" dirty="0" err="1"/>
              <a:t>Germainovi</a:t>
            </a:r>
            <a:r>
              <a:rPr lang="cs-CZ" sz="2000" dirty="0"/>
              <a:t>, učiteli na základní škole, který v něj věřil, když nikdo jiný nevěřil</a:t>
            </a:r>
            <a:r>
              <a:rPr lang="cs-CZ" sz="2000" dirty="0" smtClean="0"/>
              <a:t>.</a:t>
            </a:r>
          </a:p>
          <a:p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 idx="4294967295"/>
          </p:nvPr>
        </p:nvSpPr>
        <p:spPr>
          <a:xfrm>
            <a:off x="822960" y="836640"/>
            <a:ext cx="7941030" cy="719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>
              <a:lnSpc>
                <a:spcPct val="85000"/>
              </a:lnSpc>
            </a:pPr>
            <a:r>
              <a:rPr lang="cs-CZ" sz="2800" dirty="0"/>
              <a:t>Vzpomínka na Alberta </a:t>
            </a:r>
            <a:r>
              <a:rPr lang="cs-CZ" sz="2800" dirty="0" err="1" smtClean="0"/>
              <a:t>Camuse</a:t>
            </a:r>
            <a:endParaRPr lang="en-US" sz="2800" b="0" strike="noStrike" spc="-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alibri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045029" y="1859340"/>
            <a:ext cx="7600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2" name="Obdélník 1"/>
          <p:cNvSpPr/>
          <p:nvPr/>
        </p:nvSpPr>
        <p:spPr>
          <a:xfrm>
            <a:off x="822960" y="1669335"/>
            <a:ext cx="78222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cs-CZ" sz="20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Camus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se narodil v chudobě v Mondovi v Alžírsku v roce 1913. Jeho otec zemřel v první světové válce, když mu byl pouhý rok, a jeho matka, téměř negramotná a částečně hluchá, pracovala jako uklízečka, aby uživila rodinu. Jejich domov neměl elektřinu, tekoucí vodu ani knihy. Podle všech očekávání nebyl mladý Albert předurčen k tomu, aby se dostal daleko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Ale Louis </a:t>
            </a:r>
            <a:r>
              <a:rPr lang="cs-CZ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Germain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v něm něco viděl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Všiml si tiché inteligence, bystré mysli a zvědavosti skryté za chlapcovým mlčením. </a:t>
            </a:r>
            <a:r>
              <a:rPr lang="cs-CZ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Germain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ho povzbuzoval ke čtení, psaní a k pochybnostem o světě. Když nastal čas přijímacích zkoušek na střední školu – což bylo pro dítě z dělnické třídy vzácné – </a:t>
            </a:r>
            <a:r>
              <a:rPr lang="cs-CZ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Germain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osobně doučoval </a:t>
            </a:r>
            <a:r>
              <a:rPr lang="cs-CZ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Camuse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po škole a odmítal nechat chudobu definovat chlapcovu budoucnost.</a:t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189660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 idx="4294967295"/>
          </p:nvPr>
        </p:nvSpPr>
        <p:spPr>
          <a:xfrm>
            <a:off x="822960" y="836640"/>
            <a:ext cx="7941030" cy="719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>
              <a:lnSpc>
                <a:spcPct val="85000"/>
              </a:lnSpc>
            </a:pPr>
            <a:r>
              <a:rPr lang="cs-CZ" sz="2800" dirty="0"/>
              <a:t>Vzpomínka na Alberta </a:t>
            </a:r>
            <a:r>
              <a:rPr lang="cs-CZ" sz="2800" dirty="0" err="1" smtClean="0"/>
              <a:t>Camuse</a:t>
            </a:r>
            <a:endParaRPr lang="en-US" sz="2800" b="0" strike="noStrike" spc="-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alibri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045029" y="1859340"/>
            <a:ext cx="7600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5" name="Obdélník 4"/>
          <p:cNvSpPr/>
          <p:nvPr/>
        </p:nvSpPr>
        <p:spPr>
          <a:xfrm>
            <a:off x="822960" y="1859340"/>
            <a:ext cx="77308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 několik desetiletí později, když se </a:t>
            </a:r>
            <a:r>
              <a:rPr lang="cs-CZ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Camus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dozvěděl, že získal Nobelovu cenu, napsal svému starému učiteli:</a:t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„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Bez tebe, bez té láskyplné ruky, kterou jsi podal malému chudákovi, kterým jsem byl, bez tvého učení a tvého příkladu by se nic z toho nestalo.“</a:t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Skončil jednoduchými slovy, která nesla tíhu celého života:</a:t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„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Objímám tě celým svým srdcem.“</a:t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Byl to hluboce lidský okamžik. Filozof, který psal o absurditě vesmíru, nereagoval s odstupem ani ironií, ale s vděčností. Ve světě, kde intelektuálové často honí prestiž, </a:t>
            </a:r>
            <a:r>
              <a:rPr lang="cs-CZ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Camusova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první myšlenka patřila muži, který ho naučil laskavosti a víře.</a:t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080142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 idx="4294967295"/>
          </p:nvPr>
        </p:nvSpPr>
        <p:spPr>
          <a:xfrm>
            <a:off x="822960" y="836640"/>
            <a:ext cx="7941030" cy="719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>
              <a:lnSpc>
                <a:spcPct val="85000"/>
              </a:lnSpc>
            </a:pPr>
            <a:r>
              <a:rPr lang="cs-CZ" sz="2800" dirty="0"/>
              <a:t>Vzpomínka na Alberta </a:t>
            </a:r>
            <a:r>
              <a:rPr lang="cs-CZ" sz="2800" dirty="0" err="1" smtClean="0"/>
              <a:t>Camuse</a:t>
            </a:r>
            <a:r>
              <a:rPr lang="cs-CZ" sz="2800" dirty="0"/>
              <a:t> </a:t>
            </a:r>
            <a:r>
              <a:rPr lang="cs-CZ" sz="2800" dirty="0" smtClean="0"/>
              <a:t> </a:t>
            </a:r>
            <a:endParaRPr lang="en-US" sz="2800" b="0" strike="noStrike" spc="-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alibri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045029" y="1859340"/>
            <a:ext cx="7600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2" name="Obdélník 1"/>
          <p:cNvSpPr/>
          <p:nvPr/>
        </p:nvSpPr>
        <p:spPr>
          <a:xfrm>
            <a:off x="822960" y="2213283"/>
            <a:ext cx="7730836" cy="3678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malý čin – děkovný dopis – prozrazuje o Albertu </a:t>
            </a:r>
            <a:r>
              <a:rPr lang="cs-CZ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Camusovi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více než snad všechny jeho eseje dohromady. Ukazuje, že pro něj velikost nespočívala v cenách, ale v lidech. Byla to paměť, dluh a pokora.</a:t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Camus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nikdy nezapomněl, odkud pochází, ani na ruce, které ho zvedly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000" b="1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Ať se i vám daří!!!</a:t>
            </a: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73433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4930</TotalTime>
  <Words>693</Words>
  <Application>Microsoft Office PowerPoint</Application>
  <PresentationFormat>Předvádění na obrazovce (4:3)</PresentationFormat>
  <Paragraphs>57</Paragraphs>
  <Slides>9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DejaVu Sans</vt:lpstr>
      <vt:lpstr>Symbol</vt:lpstr>
      <vt:lpstr>Times New Roman</vt:lpstr>
      <vt:lpstr>Trebuchet MS</vt:lpstr>
      <vt:lpstr>Wingdings</vt:lpstr>
      <vt:lpstr>Retrospektiva</vt:lpstr>
      <vt:lpstr>Retrospektiva</vt:lpstr>
      <vt:lpstr>  </vt:lpstr>
      <vt:lpstr>Program, novinky, změny</vt:lpstr>
      <vt:lpstr>Zapojenín do OP JAK:  Podpora poradenského systému</vt:lpstr>
      <vt:lpstr>Legislativní novinky</vt:lpstr>
      <vt:lpstr>Statistiky</vt:lpstr>
      <vt:lpstr>Vzpomínka na Alberta Camuse (1913 – 1960)</vt:lpstr>
      <vt:lpstr>Vzpomínka na Alberta Camuse</vt:lpstr>
      <vt:lpstr>Vzpomínka na Alberta Camuse</vt:lpstr>
      <vt:lpstr>Vzpomínka na Alberta Camuse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Odborný seminář pro výchovné poradce ZŠ</dc:title>
  <dc:subject/>
  <dc:creator>sona.baldrmannova@pppbrnozachova.cz</dc:creator>
  <dc:description/>
  <cp:lastModifiedBy>Uzivatel</cp:lastModifiedBy>
  <cp:revision>334</cp:revision>
  <cp:lastPrinted>2019-08-27T12:58:08Z</cp:lastPrinted>
  <dcterms:created xsi:type="dcterms:W3CDTF">2015-10-27T08:31:09Z</dcterms:created>
  <dcterms:modified xsi:type="dcterms:W3CDTF">2026-01-19T10:11:55Z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Předvádění na obrazovce (4:3)</vt:lpwstr>
  </property>
  <property fmtid="{D5CDD505-2E9C-101B-9397-08002B2CF9AE}" pid="4" name="Slides">
    <vt:i4>34</vt:i4>
  </property>
</Properties>
</file>